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56" r:id="rId2"/>
    <p:sldId id="257" r:id="rId3"/>
    <p:sldId id="315" r:id="rId4"/>
    <p:sldId id="258" r:id="rId5"/>
    <p:sldId id="305" r:id="rId6"/>
    <p:sldId id="296" r:id="rId7"/>
    <p:sldId id="303" r:id="rId8"/>
    <p:sldId id="307" r:id="rId9"/>
    <p:sldId id="308" r:id="rId10"/>
    <p:sldId id="306" r:id="rId11"/>
    <p:sldId id="309" r:id="rId12"/>
    <p:sldId id="310" r:id="rId13"/>
    <p:sldId id="312" r:id="rId14"/>
    <p:sldId id="313" r:id="rId15"/>
    <p:sldId id="31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2B46-ED7A-4A63-A880-227889412B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6BC2-3A5E-41D2-812B-C8BAFBFC9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93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528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67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9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96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9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7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94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73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5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0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18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864-164D-4ED0-9F9C-B5C7D0A4A0B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F2C-5BE4-4A02-EE82-5DE96A69A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소플의</a:t>
            </a:r>
            <a:r>
              <a:rPr lang="ko-KR" altLang="en-US" dirty="0"/>
              <a:t> 처음 만난 </a:t>
            </a:r>
            <a:r>
              <a:rPr lang="ko-KR" altLang="en-US" dirty="0" err="1"/>
              <a:t>리액트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FA9B2-251D-830E-5283-181B221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35883"/>
            <a:ext cx="10572000" cy="102851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한빛미디어</a:t>
            </a:r>
            <a:endParaRPr lang="en-US" altLang="ko-KR" sz="2000" dirty="0"/>
          </a:p>
          <a:p>
            <a:r>
              <a:rPr lang="ko-KR" altLang="en-US" sz="2000" dirty="0"/>
              <a:t>김 경 민</a:t>
            </a:r>
          </a:p>
        </p:txBody>
      </p:sp>
    </p:spTree>
    <p:extLst>
      <p:ext uri="{BB962C8B-B14F-4D97-AF65-F5344CB8AC3E}">
        <p14:creationId xmlns:p14="http://schemas.microsoft.com/office/powerpoint/2010/main" val="37385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6.3 State</a:t>
            </a:r>
            <a:r>
              <a:rPr lang="ko-KR" altLang="en-US" sz="3600" dirty="0">
                <a:latin typeface="Britannic Bold" panose="020B0903060703020204" pitchFamily="34" charset="0"/>
              </a:rPr>
              <a:t>와 생명주기 함수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335"/>
            <a:ext cx="10854808" cy="4838306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index.js</a:t>
            </a:r>
          </a:p>
          <a:p>
            <a:pPr lvl="1"/>
            <a:r>
              <a:rPr lang="ko-KR" altLang="en-US" sz="2400" dirty="0"/>
              <a:t>실제로 화면에 렌더링</a:t>
            </a:r>
            <a:endParaRPr lang="en-US" altLang="ko-KR" sz="2400" dirty="0"/>
          </a:p>
          <a:p>
            <a:r>
              <a:rPr lang="ko-KR" altLang="en-US" sz="2800" dirty="0" err="1"/>
              <a:t>리액트</a:t>
            </a:r>
            <a:r>
              <a:rPr lang="ko-KR" altLang="en-US" sz="2800" dirty="0"/>
              <a:t> 애플리케이션 실행</a:t>
            </a:r>
            <a:endParaRPr lang="en-US" altLang="ko-KR" sz="2800" dirty="0"/>
          </a:p>
          <a:p>
            <a:pPr lvl="1"/>
            <a:r>
              <a:rPr lang="en-US" altLang="ko-KR" sz="2400" dirty="0"/>
              <a:t>Terminal &gt; New Terminal</a:t>
            </a:r>
          </a:p>
          <a:p>
            <a:pPr lvl="1"/>
            <a:r>
              <a:rPr lang="en-US" altLang="ko-KR" sz="2400" dirty="0" err="1"/>
              <a:t>npm</a:t>
            </a:r>
            <a:r>
              <a:rPr lang="en-US" altLang="ko-KR" sz="2400" dirty="0"/>
              <a:t> start</a:t>
            </a:r>
            <a:endParaRPr lang="ko-KR" altLang="en-US" sz="24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B5906C-DBD2-A223-1B8C-89B8600E9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13" y="1505930"/>
            <a:ext cx="6673287" cy="3047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92DD1A-7278-6A99-19DD-E212780D9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1" y="4051724"/>
            <a:ext cx="6327063" cy="28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4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" y="86526"/>
            <a:ext cx="12087467" cy="1402909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Britannic Bold" panose="020B0903060703020204" pitchFamily="34" charset="0"/>
              </a:rPr>
              <a:t>React Developer Tools(</a:t>
            </a:r>
            <a:r>
              <a:rPr lang="ko-KR" altLang="en-US" sz="2800" dirty="0" err="1">
                <a:latin typeface="Britannic Bold" panose="020B0903060703020204" pitchFamily="34" charset="0"/>
              </a:rPr>
              <a:t>리액트</a:t>
            </a:r>
            <a:r>
              <a:rPr lang="ko-KR" altLang="en-US" sz="2800" dirty="0">
                <a:latin typeface="Britannic Bold" panose="020B0903060703020204" pitchFamily="34" charset="0"/>
              </a:rPr>
              <a:t> 개발자 도구</a:t>
            </a:r>
            <a:r>
              <a:rPr lang="en-US" altLang="ko-KR" sz="2800" dirty="0">
                <a:latin typeface="Britannic Bold" panose="020B0903060703020204" pitchFamily="34" charset="0"/>
              </a:rPr>
              <a:t>) </a:t>
            </a:r>
            <a:r>
              <a:rPr lang="ko-KR" altLang="en-US" sz="2800" dirty="0">
                <a:latin typeface="Britannic Bold" panose="020B0903060703020204" pitchFamily="34" charset="0"/>
              </a:rPr>
              <a:t>설치하기</a:t>
            </a:r>
            <a:endParaRPr lang="en-US" altLang="ko-KR" sz="2800" dirty="0"/>
          </a:p>
          <a:p>
            <a:pPr lvl="1"/>
            <a:r>
              <a:rPr lang="ko-KR" altLang="en-US" sz="2400" dirty="0"/>
              <a:t>구글에서 </a:t>
            </a:r>
            <a:r>
              <a:rPr lang="en-US" altLang="ko-KR" sz="2400" dirty="0"/>
              <a:t>react developer tools </a:t>
            </a:r>
            <a:r>
              <a:rPr lang="ko-KR" altLang="en-US" sz="2400" dirty="0"/>
              <a:t>검색</a:t>
            </a:r>
            <a:r>
              <a:rPr lang="en-US" altLang="ko-KR" sz="2400" dirty="0"/>
              <a:t>	   &lt;</a:t>
            </a:r>
            <a:r>
              <a:rPr lang="ko-KR" altLang="en-US" sz="2400" dirty="0"/>
              <a:t>컴포넌트 탭 </a:t>
            </a:r>
            <a:r>
              <a:rPr lang="en-US" altLang="ko-KR" sz="2400" dirty="0"/>
              <a:t>&amp; </a:t>
            </a:r>
            <a:r>
              <a:rPr lang="ko-KR" altLang="en-US" sz="2400" dirty="0" err="1"/>
              <a:t>프로파일러</a:t>
            </a:r>
            <a:r>
              <a:rPr lang="ko-KR" altLang="en-US" sz="2400" dirty="0"/>
              <a:t> 탭</a:t>
            </a:r>
            <a:r>
              <a:rPr lang="en-US" altLang="ko-KR" sz="2400" dirty="0"/>
              <a:t>&gt;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A708DB-B120-DFAF-A85E-F0D46225F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" y="988210"/>
            <a:ext cx="5429840" cy="33347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177D31-EE66-51E8-1E16-1C0478AFA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1" y="3502855"/>
            <a:ext cx="5429840" cy="30062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FD9A88-515E-5563-2838-C4CF9E31C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408" y="1007064"/>
            <a:ext cx="6582588" cy="36969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190CAE-EDBD-E1A0-F979-C8F2A539D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408" y="3502855"/>
            <a:ext cx="6582588" cy="33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" y="518910"/>
            <a:ext cx="5855693" cy="96012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Britannic Bold" panose="020B0903060703020204" pitchFamily="34" charset="0"/>
              </a:rPr>
              <a:t>생명주기 함수 사용해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335"/>
            <a:ext cx="10854808" cy="483830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Notification.jsx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A5F83A-93CE-50D7-AF13-272F80469015}"/>
              </a:ext>
            </a:extLst>
          </p:cNvPr>
          <p:cNvGrpSpPr/>
          <p:nvPr/>
        </p:nvGrpSpPr>
        <p:grpSpPr>
          <a:xfrm>
            <a:off x="5797890" y="570485"/>
            <a:ext cx="6379893" cy="5940692"/>
            <a:chOff x="5653348" y="88186"/>
            <a:chExt cx="5274902" cy="47403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966D551-8A22-7C50-9409-3A5084F1F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89"/>
            <a:stretch/>
          </p:blipFill>
          <p:spPr>
            <a:xfrm>
              <a:off x="5662774" y="88186"/>
              <a:ext cx="5265474" cy="278168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B80C86C-81BA-27D7-70A3-EF998958F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078" b="58878"/>
            <a:stretch/>
          </p:blipFill>
          <p:spPr>
            <a:xfrm>
              <a:off x="5653348" y="2869875"/>
              <a:ext cx="5274902" cy="1958691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84F009E0-2A70-13D2-26D0-F082F24E4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7" y="2313504"/>
            <a:ext cx="5911282" cy="28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7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" y="518910"/>
            <a:ext cx="5855693" cy="96012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Britannic Bold" panose="020B0903060703020204" pitchFamily="34" charset="0"/>
              </a:rPr>
              <a:t>생명주기 함수 사용해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335"/>
            <a:ext cx="10854808" cy="483830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NotificationList.jsx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30EAF-DB9B-C206-D7B5-69730B0B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" y="2223143"/>
            <a:ext cx="5413482" cy="4115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35F023-ADCD-16FE-E8E7-ED4F9CDDE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339" y="2223143"/>
            <a:ext cx="5933178" cy="32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0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" y="518910"/>
            <a:ext cx="5855693" cy="96012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Britannic Bold" panose="020B0903060703020204" pitchFamily="34" charset="0"/>
              </a:rPr>
              <a:t>생명주기 함수 사용해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335"/>
            <a:ext cx="10854808" cy="483830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Notification.jsx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A8CAE3-F051-2B8B-CB42-2EBBE57318D2}"/>
              </a:ext>
            </a:extLst>
          </p:cNvPr>
          <p:cNvGrpSpPr/>
          <p:nvPr/>
        </p:nvGrpSpPr>
        <p:grpSpPr>
          <a:xfrm>
            <a:off x="5128181" y="65988"/>
            <a:ext cx="7049602" cy="3963517"/>
            <a:chOff x="6256481" y="1018019"/>
            <a:chExt cx="5811061" cy="291505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5CCFF9D-E225-D075-D967-FE03541CA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5908" y="2599391"/>
              <a:ext cx="5801535" cy="133368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C91532-BD6E-E1C2-AD3A-65F731491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6481" y="1018019"/>
              <a:ext cx="5811061" cy="1581371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2A5B9D98-A781-86CD-484F-FB6023A42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7" y="4029505"/>
            <a:ext cx="8375639" cy="28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8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" y="518910"/>
            <a:ext cx="5855693" cy="96012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Britannic Bold" panose="020B0903060703020204" pitchFamily="34" charset="0"/>
              </a:rPr>
              <a:t>생명주기 함수 사용해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6" y="1647335"/>
            <a:ext cx="10854808" cy="483830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Notification.jsx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2BFC38-007A-E5FE-5351-0C55E9F68E83}"/>
              </a:ext>
            </a:extLst>
          </p:cNvPr>
          <p:cNvGrpSpPr/>
          <p:nvPr/>
        </p:nvGrpSpPr>
        <p:grpSpPr>
          <a:xfrm>
            <a:off x="5662873" y="0"/>
            <a:ext cx="6514910" cy="5002334"/>
            <a:chOff x="5869910" y="1647335"/>
            <a:chExt cx="5801535" cy="44240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58FFB22-D369-2AF5-952F-697B22C1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9910" y="1647335"/>
              <a:ext cx="5801535" cy="260068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D122639-F9D3-BEFD-CE8A-4F336CA30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9910" y="4194690"/>
              <a:ext cx="5801535" cy="1876687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FF1FB74-115E-048A-D2FF-188A34C66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6" y="2259355"/>
            <a:ext cx="6056204" cy="19296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1897C8-13E8-5DA3-3F42-5F5A964AD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6" y="4148845"/>
            <a:ext cx="6056204" cy="14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7" y="539496"/>
            <a:ext cx="10972800" cy="960120"/>
          </a:xfrm>
        </p:spPr>
        <p:txBody>
          <a:bodyPr/>
          <a:lstStyle/>
          <a:p>
            <a:pPr algn="l"/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5FA06-D408-2DD4-F9C2-8E4D50D3E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9616"/>
            <a:ext cx="5250730" cy="4888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C989F1-BFCF-6C24-594D-C8850D6F1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102" y="697584"/>
            <a:ext cx="7202898" cy="44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E483-88F2-1E3C-A900-7D71AFB4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4" y="539496"/>
            <a:ext cx="10972800" cy="960120"/>
          </a:xfrm>
        </p:spPr>
        <p:txBody>
          <a:bodyPr/>
          <a:lstStyle/>
          <a:p>
            <a:pPr algn="l"/>
            <a:r>
              <a:rPr lang="en-US" altLang="ko-KR" b="1" dirty="0">
                <a:latin typeface="Britannic Bold" panose="020B0903060703020204" pitchFamily="34" charset="0"/>
              </a:rPr>
              <a:t>6</a:t>
            </a:r>
            <a:r>
              <a:rPr lang="ko-KR" altLang="en-US" b="1" dirty="0">
                <a:latin typeface="Britannic Bold" panose="020B0903060703020204" pitchFamily="34" charset="0"/>
              </a:rPr>
              <a:t>장 </a:t>
            </a:r>
            <a:r>
              <a:rPr lang="en-US" altLang="ko-KR" b="1" dirty="0">
                <a:latin typeface="Britannic Bold" panose="020B0903060703020204" pitchFamily="34" charset="0"/>
              </a:rPr>
              <a:t>State</a:t>
            </a:r>
            <a:r>
              <a:rPr lang="ko-KR" altLang="en-US" b="1" dirty="0">
                <a:latin typeface="Britannic Bold" panose="020B0903060703020204" pitchFamily="34" charset="0"/>
              </a:rPr>
              <a:t>와 생명주기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9AB9EA-F40A-CFC1-3810-FF2B8D6EC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56" y="395673"/>
            <a:ext cx="6667799" cy="58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SPA(Single Page Application)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3F5E0-848F-D79E-EB89-2D8E980B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66" y="2199232"/>
            <a:ext cx="7664575" cy="439515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0FB20A1-D6D5-4F5A-25DD-6CEB7818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6.1 State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6.1 State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State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</a:p>
          <a:p>
            <a:pPr lvl="1"/>
            <a:r>
              <a:rPr lang="ko-KR" altLang="en-US" sz="2400" dirty="0" err="1"/>
              <a:t>리액트</a:t>
            </a:r>
            <a:r>
              <a:rPr lang="ko-KR" altLang="en-US" sz="2400" dirty="0"/>
              <a:t> 컴포넌트의 상태</a:t>
            </a:r>
            <a:r>
              <a:rPr lang="en-US" altLang="ko-KR" sz="2400" dirty="0"/>
              <a:t>, </a:t>
            </a:r>
            <a:r>
              <a:rPr lang="ko-KR" altLang="en-US" sz="2400" b="1" dirty="0" err="1"/>
              <a:t>리액트</a:t>
            </a:r>
            <a:r>
              <a:rPr lang="ko-KR" altLang="en-US" sz="2400" b="1" dirty="0"/>
              <a:t> 컴포넌트의 변경 가능한 데이터</a:t>
            </a:r>
            <a:r>
              <a:rPr lang="ko-KR" altLang="en-US" sz="2400" dirty="0"/>
              <a:t>를 의미함</a:t>
            </a:r>
            <a:endParaRPr lang="en-US" altLang="ko-KR" sz="2400" dirty="0"/>
          </a:p>
          <a:p>
            <a:pPr lvl="1"/>
            <a:r>
              <a:rPr lang="en-US" altLang="ko-KR" sz="2400" dirty="0"/>
              <a:t>state</a:t>
            </a:r>
            <a:r>
              <a:rPr lang="ko-KR" altLang="en-US" sz="2400" dirty="0"/>
              <a:t>가 변경된 경우 컴포넌트가 </a:t>
            </a:r>
            <a:r>
              <a:rPr lang="ko-KR" altLang="en-US" sz="2400" dirty="0" err="1"/>
              <a:t>재렌더링됨</a:t>
            </a:r>
            <a:endParaRPr lang="en-US" altLang="ko-KR" sz="2400" dirty="0"/>
          </a:p>
          <a:p>
            <a:pPr lvl="1"/>
            <a:r>
              <a:rPr lang="ko-KR" altLang="en-US" sz="2400" dirty="0"/>
              <a:t>렌더링이나 데이터 흐름에 사용되는 값만 </a:t>
            </a:r>
            <a:r>
              <a:rPr lang="en-US" altLang="ko-KR" sz="2400" dirty="0"/>
              <a:t>state</a:t>
            </a:r>
            <a:r>
              <a:rPr lang="ko-KR" altLang="en-US" sz="2400" dirty="0"/>
              <a:t>에 포함시켜야 함</a:t>
            </a:r>
            <a:endParaRPr lang="en-US" altLang="ko-KR" sz="1000" dirty="0"/>
          </a:p>
          <a:p>
            <a:pPr lvl="1"/>
            <a:endParaRPr lang="en-US" altLang="ko-KR" sz="2400" dirty="0"/>
          </a:p>
          <a:p>
            <a:r>
              <a:rPr lang="ko-KR" altLang="en-US" sz="2800" dirty="0" err="1"/>
              <a:t>리액트</a:t>
            </a:r>
            <a:r>
              <a:rPr lang="ko-KR" altLang="en-US" sz="2800" dirty="0"/>
              <a:t> 클래스 컴포넌트에서의 </a:t>
            </a:r>
            <a:r>
              <a:rPr lang="en-US" altLang="ko-KR" sz="2800" dirty="0"/>
              <a:t>state </a:t>
            </a:r>
            <a:r>
              <a:rPr lang="ko-KR" altLang="en-US" sz="2800" dirty="0"/>
              <a:t>정의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/>
              <a:t>리액트</a:t>
            </a:r>
            <a:r>
              <a:rPr lang="ko-KR" altLang="en-US" sz="2800" dirty="0"/>
              <a:t> 함수 컴포넌트에서의 </a:t>
            </a:r>
            <a:r>
              <a:rPr lang="en-US" altLang="ko-KR" sz="2800" dirty="0"/>
              <a:t>state </a:t>
            </a:r>
            <a:r>
              <a:rPr lang="ko-KR" altLang="en-US" sz="2800" dirty="0"/>
              <a:t>정의</a:t>
            </a:r>
            <a:endParaRPr lang="en-US" altLang="ko-KR" sz="2800" dirty="0"/>
          </a:p>
          <a:p>
            <a:pPr lvl="1"/>
            <a:r>
              <a:rPr lang="en-US" altLang="ko-KR" sz="2400" dirty="0"/>
              <a:t>'</a:t>
            </a:r>
            <a:r>
              <a:rPr lang="ko-KR" altLang="en-US" sz="2400" dirty="0"/>
              <a:t>훅</a:t>
            </a:r>
            <a:r>
              <a:rPr lang="en-US" altLang="ko-KR" sz="2400" dirty="0"/>
              <a:t>'</a:t>
            </a:r>
            <a:r>
              <a:rPr lang="ko-KR" altLang="en-US" sz="2400" dirty="0"/>
              <a:t>을 사용 </a:t>
            </a:r>
            <a:r>
              <a:rPr lang="en-US" altLang="ko-KR" sz="2400" dirty="0"/>
              <a:t>- 7</a:t>
            </a:r>
            <a:r>
              <a:rPr lang="ko-KR" altLang="en-US" sz="2400" dirty="0"/>
              <a:t>장에서</a:t>
            </a:r>
            <a:endParaRPr lang="en-US" altLang="ko-KR" sz="24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5BB214-9A53-7357-CE83-D035B065F6FD}"/>
              </a:ext>
            </a:extLst>
          </p:cNvPr>
          <p:cNvGrpSpPr/>
          <p:nvPr/>
        </p:nvGrpSpPr>
        <p:grpSpPr>
          <a:xfrm>
            <a:off x="7603916" y="3429000"/>
            <a:ext cx="4367752" cy="3359375"/>
            <a:chOff x="2938022" y="2885999"/>
            <a:chExt cx="3679595" cy="291505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0D4E3BF-76A7-554A-D114-F6CADE798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41741"/>
            <a:stretch/>
          </p:blipFill>
          <p:spPr>
            <a:xfrm>
              <a:off x="2938022" y="2885999"/>
              <a:ext cx="3679595" cy="108600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B44BD7A-59E6-0EC1-E8EE-F4CEB58912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654"/>
            <a:stretch/>
          </p:blipFill>
          <p:spPr>
            <a:xfrm>
              <a:off x="2938121" y="3972001"/>
              <a:ext cx="3679496" cy="1829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50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6.1 State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9" y="1600201"/>
            <a:ext cx="6536602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State</a:t>
            </a:r>
            <a:r>
              <a:rPr lang="ko-KR" altLang="en-US" sz="2800" dirty="0"/>
              <a:t>의 특징</a:t>
            </a:r>
            <a:endParaRPr lang="en-US" altLang="ko-KR" sz="2800" dirty="0"/>
          </a:p>
          <a:p>
            <a:pPr lvl="1"/>
            <a:r>
              <a:rPr lang="ko-KR" altLang="en-US" sz="2400" dirty="0"/>
              <a:t>자바스크립트 객체 형태로 존재</a:t>
            </a:r>
            <a:endParaRPr lang="en-US" altLang="ko-KR" sz="2400" dirty="0"/>
          </a:p>
          <a:p>
            <a:pPr lvl="1"/>
            <a:r>
              <a:rPr lang="ko-KR" altLang="en-US" sz="2400" dirty="0"/>
              <a:t>클래스 컴포넌트</a:t>
            </a:r>
            <a:endParaRPr lang="en-US" altLang="ko-KR" sz="2400" dirty="0"/>
          </a:p>
          <a:p>
            <a:pPr lvl="2"/>
            <a:r>
              <a:rPr lang="ko-KR" altLang="en-US" sz="2000" dirty="0"/>
              <a:t>생성자에서 모든 </a:t>
            </a:r>
            <a:r>
              <a:rPr lang="en-US" altLang="ko-KR" sz="2000" dirty="0"/>
              <a:t>state</a:t>
            </a:r>
            <a:r>
              <a:rPr lang="ko-KR" altLang="en-US" sz="2000" dirty="0"/>
              <a:t>를 한 번에 정의</a:t>
            </a:r>
            <a:endParaRPr lang="en-US" altLang="ko-KR" sz="2000" dirty="0"/>
          </a:p>
          <a:p>
            <a:pPr lvl="2"/>
            <a:r>
              <a:rPr lang="en-US" altLang="ko-KR" sz="2000" dirty="0"/>
              <a:t>state</a:t>
            </a:r>
            <a:r>
              <a:rPr lang="ko-KR" altLang="en-US" sz="2000" dirty="0"/>
              <a:t>를 변경하고자 할 때는 꼭 </a:t>
            </a:r>
            <a:r>
              <a:rPr lang="en-US" altLang="ko-KR" sz="2000" dirty="0" err="1"/>
              <a:t>setState</a:t>
            </a:r>
            <a:r>
              <a:rPr lang="en-US" altLang="ko-KR" sz="2000" dirty="0"/>
              <a:t>()</a:t>
            </a:r>
            <a:r>
              <a:rPr lang="ko-KR" altLang="en-US" sz="2000" dirty="0"/>
              <a:t>함수 사용</a:t>
            </a:r>
            <a:r>
              <a:rPr lang="en-US" altLang="ko-KR" sz="2000" dirty="0"/>
              <a:t>!</a:t>
            </a:r>
          </a:p>
          <a:p>
            <a:pPr lvl="1"/>
            <a:r>
              <a:rPr lang="ko-KR" altLang="en-US" sz="2400" dirty="0"/>
              <a:t>함수 컴포넌트</a:t>
            </a:r>
            <a:endParaRPr lang="en-US" altLang="ko-KR" sz="2400" dirty="0"/>
          </a:p>
          <a:p>
            <a:pPr lvl="2"/>
            <a:r>
              <a:rPr lang="en-US" altLang="ko-KR" sz="2000" dirty="0" err="1"/>
              <a:t>useState</a:t>
            </a:r>
            <a:r>
              <a:rPr lang="en-US" altLang="ko-KR" sz="2000" dirty="0"/>
              <a:t>()</a:t>
            </a:r>
            <a:r>
              <a:rPr lang="ko-KR" altLang="en-US" sz="2000" dirty="0"/>
              <a:t>훅을 사용하여 각각의 </a:t>
            </a:r>
            <a:r>
              <a:rPr lang="en-US" altLang="ko-KR" sz="2000" dirty="0"/>
              <a:t>state</a:t>
            </a:r>
            <a:r>
              <a:rPr lang="ko-KR" altLang="en-US" sz="2000" dirty="0"/>
              <a:t> 정의</a:t>
            </a:r>
            <a:endParaRPr lang="en-US" altLang="ko-KR" sz="2000" dirty="0"/>
          </a:p>
          <a:p>
            <a:pPr lvl="2"/>
            <a:r>
              <a:rPr lang="ko-KR" altLang="en-US" sz="2000" dirty="0"/>
              <a:t>각 </a:t>
            </a:r>
            <a:r>
              <a:rPr lang="en-US" altLang="ko-KR" sz="2000" dirty="0"/>
              <a:t>state</a:t>
            </a:r>
            <a:r>
              <a:rPr lang="ko-KR" altLang="en-US" sz="2000" dirty="0"/>
              <a:t>별로 주어지는 </a:t>
            </a:r>
            <a:r>
              <a:rPr lang="en-US" altLang="ko-KR" sz="2000" dirty="0"/>
              <a:t>set</a:t>
            </a:r>
            <a:r>
              <a:rPr lang="ko-KR" altLang="en-US" sz="2000" dirty="0"/>
              <a:t>함수를 사용하여 </a:t>
            </a:r>
            <a:r>
              <a:rPr lang="en-US" altLang="ko-KR" sz="2000" dirty="0"/>
              <a:t>state </a:t>
            </a:r>
            <a:r>
              <a:rPr lang="ko-KR" altLang="en-US" sz="2000" dirty="0"/>
              <a:t>값 변경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86618C-ED0B-A9A0-F109-B103AEEB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59" y="1600201"/>
            <a:ext cx="5561941" cy="35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8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6.2 </a:t>
            </a:r>
            <a:r>
              <a:rPr lang="ko-KR" altLang="en-US" sz="3600" dirty="0">
                <a:latin typeface="Britannic Bold" panose="020B0903060703020204" pitchFamily="34" charset="0"/>
              </a:rPr>
              <a:t>생명주기에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컴포넌트가 생성되는 시점과 사라지는 시점이 정해져 있음을 의미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EEA9B7-8EA8-71FE-2E10-C1A2D395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33832"/>
            <a:ext cx="10728409" cy="47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6.3 State</a:t>
            </a:r>
            <a:r>
              <a:rPr lang="ko-KR" altLang="en-US" sz="3600" dirty="0">
                <a:latin typeface="Britannic Bold" panose="020B0903060703020204" pitchFamily="34" charset="0"/>
              </a:rPr>
              <a:t>와 생명주기 함수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7335"/>
            <a:ext cx="10854808" cy="4838306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Notification.jsx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B6A260-11E5-BA9D-7D6D-3B632150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6216"/>
            <a:ext cx="6186523" cy="428999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95F583-F042-CCBA-0268-79B19C0B7407}"/>
              </a:ext>
            </a:extLst>
          </p:cNvPr>
          <p:cNvGrpSpPr/>
          <p:nvPr/>
        </p:nvGrpSpPr>
        <p:grpSpPr>
          <a:xfrm>
            <a:off x="5331826" y="1499616"/>
            <a:ext cx="6860174" cy="5358384"/>
            <a:chOff x="6086573" y="1499616"/>
            <a:chExt cx="5801535" cy="472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2AAA7B-6676-10EB-5A5A-CDE0FB869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499616"/>
              <a:ext cx="5792008" cy="386769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B439330-6E5B-27E7-FFDA-990F25173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6573" y="5358384"/>
              <a:ext cx="5801535" cy="866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30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9" y="657369"/>
            <a:ext cx="8487266" cy="699939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NotificationList.jsx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E5830A-62FF-B6C4-B9A6-4CC7E4715140}"/>
              </a:ext>
            </a:extLst>
          </p:cNvPr>
          <p:cNvGrpSpPr/>
          <p:nvPr/>
        </p:nvGrpSpPr>
        <p:grpSpPr>
          <a:xfrm>
            <a:off x="4545291" y="591381"/>
            <a:ext cx="6672606" cy="5394639"/>
            <a:chOff x="0" y="699939"/>
            <a:chExt cx="5811061" cy="50014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783BD4-3042-29AF-006D-4D1F9E90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99939"/>
              <a:ext cx="5792008" cy="158137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AC50D8B-FB1A-9C5F-74F5-437B56E1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271883"/>
              <a:ext cx="5811061" cy="3429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347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876C40E-2101-32FF-F728-F8CFF453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2985"/>
            <a:ext cx="6081004" cy="48628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923471-6FE4-BB17-2D10-B6146F8AF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67"/>
          <a:stretch/>
        </p:blipFill>
        <p:spPr>
          <a:xfrm>
            <a:off x="6033157" y="1600807"/>
            <a:ext cx="6158844" cy="525719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2D45F40-756A-790C-09C0-9B82910F510A}"/>
              </a:ext>
            </a:extLst>
          </p:cNvPr>
          <p:cNvSpPr txBox="1">
            <a:spLocks/>
          </p:cNvSpPr>
          <p:nvPr/>
        </p:nvSpPr>
        <p:spPr>
          <a:xfrm>
            <a:off x="150829" y="657369"/>
            <a:ext cx="8487266" cy="699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haroni" panose="02010803020104030203" pitchFamily="2" charset="-79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haroni" panose="02010803020104030203" pitchFamily="2" charset="-79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haroni" panose="02010803020104030203" pitchFamily="2" charset="-79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haroni" panose="02010803020104030203" pitchFamily="2" charset="-79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Aharoni" panose="02010803020104030203" pitchFamily="2" charset="-79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/>
              <a:t>NotificationList.jsx</a:t>
            </a:r>
          </a:p>
          <a:p>
            <a:endParaRPr lang="en-US" altLang="ko-KR" sz="280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04668668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728</TotalTime>
  <Words>233</Words>
  <Application>Microsoft Office PowerPoint</Application>
  <PresentationFormat>와이드스크린</PresentationFormat>
  <Paragraphs>62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맑은 고딕</vt:lpstr>
      <vt:lpstr>Aharoni</vt:lpstr>
      <vt:lpstr>Arial</vt:lpstr>
      <vt:lpstr>Book Antiqua</vt:lpstr>
      <vt:lpstr>Britannic Bold</vt:lpstr>
      <vt:lpstr>Tw Cen MT</vt:lpstr>
      <vt:lpstr>Wingdings 3</vt:lpstr>
      <vt:lpstr>New_Simple01</vt:lpstr>
      <vt:lpstr>소플의 처음 만난 리액트</vt:lpstr>
      <vt:lpstr>6장 State와 생명주기</vt:lpstr>
      <vt:lpstr>6.1 State</vt:lpstr>
      <vt:lpstr>6.1 State</vt:lpstr>
      <vt:lpstr>6.1 State</vt:lpstr>
      <vt:lpstr>6.2 생명주기에 대해 알아보기</vt:lpstr>
      <vt:lpstr>6.3 State와 생명주기 함수 사용하기</vt:lpstr>
      <vt:lpstr>PowerPoint 프레젠테이션</vt:lpstr>
      <vt:lpstr>PowerPoint 프레젠테이션</vt:lpstr>
      <vt:lpstr>6.3 State와 생명주기 함수 사용하기</vt:lpstr>
      <vt:lpstr>PowerPoint 프레젠테이션</vt:lpstr>
      <vt:lpstr>생명주기 함수 사용해 보기</vt:lpstr>
      <vt:lpstr>생명주기 함수 사용해 보기</vt:lpstr>
      <vt:lpstr>생명주기 함수 사용해 보기</vt:lpstr>
      <vt:lpstr>생명주기 함수 사용해 보기</vt:lpstr>
      <vt:lpstr>마치며 -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소플의 처음 만난 리액트</dc:title>
  <dc:creator>김경민</dc:creator>
  <cp:lastModifiedBy>김경민</cp:lastModifiedBy>
  <cp:revision>35</cp:revision>
  <dcterms:created xsi:type="dcterms:W3CDTF">2024-03-11T14:49:31Z</dcterms:created>
  <dcterms:modified xsi:type="dcterms:W3CDTF">2025-04-02T14:34:52Z</dcterms:modified>
</cp:coreProperties>
</file>