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sldIdLst>
    <p:sldId id="256" r:id="rId2"/>
    <p:sldId id="257" r:id="rId3"/>
    <p:sldId id="258" r:id="rId4"/>
    <p:sldId id="305" r:id="rId5"/>
    <p:sldId id="308" r:id="rId6"/>
    <p:sldId id="307" r:id="rId7"/>
    <p:sldId id="309" r:id="rId8"/>
    <p:sldId id="310" r:id="rId9"/>
    <p:sldId id="311" r:id="rId10"/>
    <p:sldId id="312" r:id="rId11"/>
    <p:sldId id="313" r:id="rId12"/>
    <p:sldId id="314" r:id="rId13"/>
    <p:sldId id="317" r:id="rId14"/>
    <p:sldId id="316" r:id="rId15"/>
    <p:sldId id="318" r:id="rId16"/>
    <p:sldId id="303" r:id="rId17"/>
    <p:sldId id="321" r:id="rId18"/>
    <p:sldId id="323" r:id="rId19"/>
    <p:sldId id="320" r:id="rId20"/>
    <p:sldId id="324" r:id="rId21"/>
    <p:sldId id="325" r:id="rId22"/>
    <p:sldId id="276" r:id="rId23"/>
    <p:sldId id="326" r:id="rId24"/>
    <p:sldId id="32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D2B46-ED7A-4A63-A880-227889412B4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26BC2-3A5E-41D2-812B-C8BAFBFC9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9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93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9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01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90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49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72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9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54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89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17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2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24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94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97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64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1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7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9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7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42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48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2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4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8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5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F2C-5BE4-4A02-EE82-5DE96A69A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소플의</a:t>
            </a:r>
            <a:r>
              <a:rPr lang="ko-KR" altLang="en-US" dirty="0"/>
              <a:t> 처음 만난 </a:t>
            </a:r>
            <a:r>
              <a:rPr lang="ko-KR" altLang="en-US" dirty="0" err="1"/>
              <a:t>리액트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FA9B2-251D-830E-5283-181B2218F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135883"/>
            <a:ext cx="10572000" cy="102851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한빛미디어</a:t>
            </a:r>
            <a:endParaRPr lang="en-US" altLang="ko-KR" sz="2000" dirty="0"/>
          </a:p>
          <a:p>
            <a:r>
              <a:rPr lang="ko-KR" altLang="en-US" sz="2000" dirty="0"/>
              <a:t>김 경 민</a:t>
            </a:r>
          </a:p>
        </p:txBody>
      </p:sp>
    </p:spTree>
    <p:extLst>
      <p:ext uri="{BB962C8B-B14F-4D97-AF65-F5344CB8AC3E}">
        <p14:creationId xmlns:p14="http://schemas.microsoft.com/office/powerpoint/2010/main" val="37385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5942" cy="96012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7.5 </a:t>
            </a:r>
            <a:r>
              <a:rPr lang="en-US" altLang="ko-KR" sz="3600" dirty="0" err="1">
                <a:latin typeface="Britannic Bold" panose="020B0903060703020204" pitchFamily="34" charset="0"/>
              </a:rPr>
              <a:t>useCallback</a:t>
            </a:r>
            <a:endParaRPr lang="ko-KR" altLang="en-US" sz="3600" dirty="0">
              <a:latin typeface="Britannic Bold" panose="020B0903060703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14E687-F915-1C99-958B-144F811C5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48" y="1499616"/>
            <a:ext cx="10137156" cy="52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5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5942" cy="96012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7.6 </a:t>
            </a:r>
            <a:r>
              <a:rPr lang="en-US" altLang="ko-KR" sz="3600" dirty="0" err="1">
                <a:latin typeface="Britannic Bold" panose="020B0903060703020204" pitchFamily="34" charset="0"/>
              </a:rPr>
              <a:t>useRef</a:t>
            </a:r>
            <a:endParaRPr lang="ko-KR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5184742" cy="5220790"/>
          </a:xfrm>
        </p:spPr>
        <p:txBody>
          <a:bodyPr>
            <a:normAutofit/>
          </a:bodyPr>
          <a:lstStyle/>
          <a:p>
            <a:pPr>
              <a:lnSpc>
                <a:spcPts val="2880"/>
              </a:lnSpc>
            </a:pPr>
            <a:r>
              <a:rPr lang="ko-KR" altLang="en-US" sz="2400" dirty="0"/>
              <a:t>레퍼런스</a:t>
            </a:r>
            <a:r>
              <a:rPr lang="en-US" altLang="ko-KR" sz="2400" dirty="0"/>
              <a:t>(Reference)</a:t>
            </a:r>
            <a:r>
              <a:rPr lang="ko-KR" altLang="en-US" sz="2400" dirty="0"/>
              <a:t>를 사용하기 위한 훅</a:t>
            </a:r>
            <a:endParaRPr lang="en-US" altLang="ko-KR" sz="2400" b="1" dirty="0"/>
          </a:p>
          <a:p>
            <a:pPr lvl="1">
              <a:lnSpc>
                <a:spcPts val="2880"/>
              </a:lnSpc>
            </a:pPr>
            <a:r>
              <a:rPr lang="ko-KR" altLang="en-US" sz="2000" dirty="0" err="1"/>
              <a:t>리액트에서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레퍼런스란</a:t>
            </a:r>
            <a:r>
              <a:rPr lang="ko-KR" altLang="en-US" sz="2000" dirty="0"/>
              <a:t> 특정 컴포넌트에 접근할 수 있는 객체를 의미</a:t>
            </a:r>
            <a:endParaRPr lang="en-US" altLang="ko-KR" sz="2000" dirty="0"/>
          </a:p>
          <a:p>
            <a:pPr lvl="1">
              <a:lnSpc>
                <a:spcPts val="2880"/>
              </a:lnSpc>
            </a:pPr>
            <a:r>
              <a:rPr lang="ko-KR" altLang="en-US" sz="2000" dirty="0"/>
              <a:t>파라미터로 들어온 초기값으로 초기화된 레퍼런스 객체를 반환</a:t>
            </a:r>
            <a:endParaRPr lang="en-US" altLang="ko-KR" sz="2000" dirty="0"/>
          </a:p>
          <a:p>
            <a:pPr lvl="1">
              <a:lnSpc>
                <a:spcPts val="2880"/>
              </a:lnSpc>
            </a:pPr>
            <a:r>
              <a:rPr lang="ko-KR" altLang="en-US" sz="2000" dirty="0"/>
              <a:t>매번 </a:t>
            </a:r>
            <a:r>
              <a:rPr lang="ko-KR" altLang="en-US" sz="2000" dirty="0" err="1"/>
              <a:t>렌더링될</a:t>
            </a:r>
            <a:r>
              <a:rPr lang="ko-KR" altLang="en-US" sz="2000" dirty="0"/>
              <a:t> 때마다 항상 같은 레퍼런스 객체를 반환</a:t>
            </a:r>
            <a:endParaRPr lang="en-US" altLang="ko-KR" sz="2000" dirty="0"/>
          </a:p>
          <a:p>
            <a:pPr lvl="1">
              <a:lnSpc>
                <a:spcPts val="2880"/>
              </a:lnSpc>
            </a:pPr>
            <a:r>
              <a:rPr lang="en-US" altLang="ko-KR" sz="2000" dirty="0"/>
              <a:t>.current</a:t>
            </a:r>
            <a:r>
              <a:rPr lang="ko-KR" altLang="en-US" sz="2000" dirty="0"/>
              <a:t>라는 속성을 통해서 접근</a:t>
            </a:r>
            <a:endParaRPr lang="en-US" altLang="ko-KR" sz="2000" dirty="0"/>
          </a:p>
          <a:p>
            <a:pPr lvl="1">
              <a:lnSpc>
                <a:spcPts val="2880"/>
              </a:lnSpc>
            </a:pPr>
            <a:r>
              <a:rPr lang="ko-KR" altLang="en-US" sz="2000" dirty="0"/>
              <a:t>버튼 클릭 시 </a:t>
            </a:r>
            <a:r>
              <a:rPr lang="en-US" altLang="ko-KR" sz="2000" dirty="0"/>
              <a:t>&lt;input&gt;</a:t>
            </a:r>
            <a:r>
              <a:rPr lang="ko-KR" altLang="en-US" sz="2000" dirty="0"/>
              <a:t>에 포커스를 하도록 하는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B1F0DE-0892-CCCD-0AE3-A4F72BA3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574" y="1459875"/>
            <a:ext cx="4339472" cy="69200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9D64B8-76CA-D988-D25B-11F30CBF6C82}"/>
              </a:ext>
            </a:extLst>
          </p:cNvPr>
          <p:cNvGrpSpPr/>
          <p:nvPr/>
        </p:nvGrpSpPr>
        <p:grpSpPr>
          <a:xfrm>
            <a:off x="5313574" y="2263187"/>
            <a:ext cx="6724454" cy="4594813"/>
            <a:chOff x="6096000" y="2515667"/>
            <a:chExt cx="5572903" cy="38948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37A3328-2A4C-920E-9355-BEB016D25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515667"/>
              <a:ext cx="4629796" cy="160042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71B539-D91F-15D1-8815-C3CD21ED9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4105113"/>
              <a:ext cx="5572903" cy="2305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27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5942" cy="96012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7.7 </a:t>
            </a:r>
            <a:r>
              <a:rPr lang="ko-KR" altLang="en-US" sz="3600" dirty="0">
                <a:latin typeface="Britannic Bold" panose="020B0903060703020204" pitchFamily="34" charset="0"/>
              </a:rPr>
              <a:t>훅의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1600201"/>
            <a:ext cx="5967168" cy="5220790"/>
          </a:xfrm>
        </p:spPr>
        <p:txBody>
          <a:bodyPr>
            <a:normAutofit/>
          </a:bodyPr>
          <a:lstStyle/>
          <a:p>
            <a:pPr>
              <a:lnSpc>
                <a:spcPts val="2880"/>
              </a:lnSpc>
            </a:pPr>
            <a:r>
              <a:rPr lang="ko-KR" altLang="en-US" sz="2400" dirty="0"/>
              <a:t>무조건 최상위 레벨에서만 호출해야 함 </a:t>
            </a:r>
            <a:endParaRPr lang="en-US" altLang="ko-KR" sz="2400" dirty="0"/>
          </a:p>
          <a:p>
            <a:pPr lvl="1">
              <a:lnSpc>
                <a:spcPts val="2880"/>
              </a:lnSpc>
            </a:pPr>
            <a:r>
              <a:rPr lang="ko-KR" altLang="en-US" sz="2000" dirty="0"/>
              <a:t>반복문이나 조건문 또는 중첩된 함수들 안에서 훅을 호출하면 안됨</a:t>
            </a:r>
            <a:endParaRPr lang="en-US" altLang="ko-KR" sz="2000" dirty="0"/>
          </a:p>
          <a:p>
            <a:pPr lvl="1">
              <a:lnSpc>
                <a:spcPts val="2880"/>
              </a:lnSpc>
            </a:pPr>
            <a:r>
              <a:rPr lang="ko-KR" altLang="en-US" sz="2000" dirty="0"/>
              <a:t>컴포넌트가 </a:t>
            </a:r>
            <a:r>
              <a:rPr lang="ko-KR" altLang="en-US" sz="2000" dirty="0" err="1"/>
              <a:t>렌더링될</a:t>
            </a:r>
            <a:r>
              <a:rPr lang="ko-KR" altLang="en-US" sz="2000" dirty="0"/>
              <a:t> 때마다 매번 같은 순서로 호출되어야 함</a:t>
            </a:r>
            <a:endParaRPr lang="en-US" altLang="ko-KR" sz="2000" dirty="0"/>
          </a:p>
          <a:p>
            <a:pPr>
              <a:lnSpc>
                <a:spcPts val="2880"/>
              </a:lnSpc>
            </a:pPr>
            <a:r>
              <a:rPr lang="ko-KR" altLang="en-US" sz="2400" dirty="0" err="1"/>
              <a:t>리액트</a:t>
            </a:r>
            <a:r>
              <a:rPr lang="ko-KR" altLang="en-US" sz="2400" dirty="0"/>
              <a:t> 함수 컴포넌트에서만 훅을 호출해야 함</a:t>
            </a:r>
            <a:endParaRPr lang="en-US" altLang="ko-KR" sz="2400" dirty="0"/>
          </a:p>
          <a:p>
            <a:pPr lvl="1">
              <a:lnSpc>
                <a:spcPts val="2880"/>
              </a:lnSpc>
            </a:pPr>
            <a:r>
              <a:rPr lang="ko-KR" altLang="en-US" sz="2000" dirty="0"/>
              <a:t>훅은 </a:t>
            </a:r>
            <a:r>
              <a:rPr lang="ko-KR" altLang="en-US" sz="2000" dirty="0" err="1"/>
              <a:t>리액트</a:t>
            </a:r>
            <a:r>
              <a:rPr lang="ko-KR" altLang="en-US" sz="2000" dirty="0"/>
              <a:t> 함수 컴포넌트에서 호출하거나 직접 만든 커스텀 훅에서만 호출할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F5BBE8-5AF5-111C-C032-025B73A08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817" y="1600201"/>
            <a:ext cx="5734639" cy="39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5942" cy="96012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7.7</a:t>
            </a:r>
            <a:r>
              <a:rPr lang="ko-KR" altLang="en-US" sz="3600" dirty="0">
                <a:latin typeface="Britannic Bold" panose="020B0903060703020204" pitchFamily="34" charset="0"/>
              </a:rPr>
              <a:t> 나만의 훅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8" y="1600201"/>
            <a:ext cx="11698664" cy="4470661"/>
          </a:xfrm>
        </p:spPr>
        <p:txBody>
          <a:bodyPr>
            <a:normAutofit/>
          </a:bodyPr>
          <a:lstStyle/>
          <a:p>
            <a:pPr>
              <a:lnSpc>
                <a:spcPts val="2880"/>
              </a:lnSpc>
            </a:pPr>
            <a:r>
              <a:rPr lang="ko-KR" altLang="en-US" sz="2400" dirty="0"/>
              <a:t>직접 훅을 만들어 사용할 수 있음 </a:t>
            </a:r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ko-KR" altLang="en-US" sz="2400" b="1" dirty="0">
                <a:sym typeface="Wingdings" panose="05000000000000000000" pitchFamily="2" charset="2"/>
              </a:rPr>
              <a:t>커스텀 훅</a:t>
            </a:r>
            <a:r>
              <a:rPr lang="en-US" altLang="ko-KR" sz="2400" dirty="0">
                <a:sym typeface="Wingdings" panose="05000000000000000000" pitchFamily="2" charset="2"/>
              </a:rPr>
              <a:t>(Custom Hook)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1">
              <a:lnSpc>
                <a:spcPts val="2880"/>
              </a:lnSpc>
            </a:pPr>
            <a:r>
              <a:rPr lang="ko-KR" altLang="en-US" sz="2000" dirty="0"/>
              <a:t>커스텀 훅을 만드는 이유는 여러 컴포넌트에서 반복적으로 사용되는 로직을 훅으로 만들어 재사용하기 위해</a:t>
            </a:r>
            <a:endParaRPr lang="en-US" altLang="ko-KR" sz="2000" dirty="0"/>
          </a:p>
          <a:p>
            <a:pPr lvl="1">
              <a:lnSpc>
                <a:spcPts val="2880"/>
              </a:lnSpc>
            </a:pPr>
            <a:r>
              <a:rPr lang="ko-KR" altLang="en-US" sz="2000" b="1" dirty="0"/>
              <a:t>이름이 </a:t>
            </a:r>
            <a:r>
              <a:rPr lang="en-US" altLang="ko-KR" sz="2000" b="1" dirty="0"/>
              <a:t>use</a:t>
            </a:r>
            <a:r>
              <a:rPr lang="ko-KR" altLang="en-US" sz="2000" b="1" dirty="0"/>
              <a:t>로 시작하고 내부에서 다른 훅을 호출하는 단순한 자바스크립트 함수</a:t>
            </a:r>
            <a:endParaRPr lang="en-US" altLang="ko-KR" sz="2000" b="1" dirty="0"/>
          </a:p>
          <a:p>
            <a:pPr lvl="1">
              <a:lnSpc>
                <a:spcPts val="2880"/>
              </a:lnSpc>
            </a:pPr>
            <a:r>
              <a:rPr lang="ko-KR" altLang="en-US" sz="2000" dirty="0"/>
              <a:t>파라미터로 무엇을 받을지</a:t>
            </a:r>
            <a:r>
              <a:rPr lang="en-US" altLang="ko-KR" sz="2000" dirty="0"/>
              <a:t>, </a:t>
            </a:r>
            <a:r>
              <a:rPr lang="ko-KR" altLang="en-US" sz="2000" dirty="0"/>
              <a:t>어떤 것을 </a:t>
            </a:r>
            <a:r>
              <a:rPr lang="ko-KR" altLang="en-US" sz="2000" dirty="0" err="1"/>
              <a:t>리턴해야</a:t>
            </a:r>
            <a:r>
              <a:rPr lang="ko-KR" altLang="en-US" sz="2000" dirty="0"/>
              <a:t> 할지를 개발자가 직접 정할 수 있음</a:t>
            </a:r>
            <a:endParaRPr lang="en-US" altLang="ko-KR" sz="2000" dirty="0"/>
          </a:p>
          <a:p>
            <a:pPr lvl="1">
              <a:lnSpc>
                <a:spcPts val="2880"/>
              </a:lnSpc>
            </a:pPr>
            <a:r>
              <a:rPr lang="ko-KR" altLang="en-US" sz="2000" dirty="0"/>
              <a:t>중복되는 로직을 커스텀 훅으로 추출하여 재사용성 높이기</a:t>
            </a:r>
            <a:endParaRPr lang="en-US" altLang="ko-KR" sz="2000" dirty="0"/>
          </a:p>
          <a:p>
            <a:pPr lvl="1">
              <a:lnSpc>
                <a:spcPts val="2880"/>
              </a:lnSpc>
            </a:pPr>
            <a:r>
              <a:rPr lang="ko-KR" altLang="en-US" sz="2000" dirty="0"/>
              <a:t>이름이 </a:t>
            </a:r>
            <a:r>
              <a:rPr lang="en-US" altLang="ko-KR" sz="2000" dirty="0"/>
              <a:t>use</a:t>
            </a:r>
            <a:r>
              <a:rPr lang="ko-KR" altLang="en-US" sz="2000" dirty="0"/>
              <a:t>로 시작하지 않으면 특정 함수의 내부에서 훅을 호출하는지를 알 수 없기 때문에 훅의 규칙위반 여부를 자동으로 확인할 수 없음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4901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29" y="0"/>
            <a:ext cx="10975942" cy="96012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7.8 </a:t>
            </a:r>
            <a:r>
              <a:rPr lang="ko-KR" altLang="en-US" sz="3600" dirty="0">
                <a:latin typeface="Britannic Bold" panose="020B0903060703020204" pitchFamily="34" charset="0"/>
              </a:rPr>
              <a:t>나만의 훅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" y="873021"/>
            <a:ext cx="12182474" cy="960121"/>
          </a:xfrm>
        </p:spPr>
        <p:txBody>
          <a:bodyPr>
            <a:normAutofit/>
          </a:bodyPr>
          <a:lstStyle/>
          <a:p>
            <a:pPr>
              <a:lnSpc>
                <a:spcPts val="2880"/>
              </a:lnSpc>
            </a:pPr>
            <a:r>
              <a:rPr lang="en-US" altLang="ko-KR" sz="2000" dirty="0" err="1"/>
              <a:t>UserStatus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isOnline</a:t>
            </a:r>
            <a:r>
              <a:rPr lang="ko-KR" altLang="en-US" sz="2000" dirty="0"/>
              <a:t> </a:t>
            </a:r>
            <a:r>
              <a:rPr lang="en-US" altLang="ko-KR" sz="2000" dirty="0"/>
              <a:t>state</a:t>
            </a:r>
            <a:r>
              <a:rPr lang="ko-KR" altLang="en-US" sz="2000" dirty="0"/>
              <a:t>에 따라 사용자의 상태가 온라인인지 아닌지 텍스트로 보여주는 컴포넌트</a:t>
            </a:r>
            <a:endParaRPr lang="en-US" altLang="ko-KR" sz="2000" dirty="0"/>
          </a:p>
          <a:p>
            <a:pPr>
              <a:lnSpc>
                <a:spcPts val="2880"/>
              </a:lnSpc>
            </a:pPr>
            <a:r>
              <a:rPr lang="en-US" altLang="ko-KR" sz="2000" dirty="0" err="1"/>
              <a:t>UserListItem</a:t>
            </a:r>
            <a:r>
              <a:rPr lang="en-US" altLang="ko-KR" sz="2000" dirty="0"/>
              <a:t> : </a:t>
            </a:r>
            <a:r>
              <a:rPr lang="ko-KR" altLang="en-US" sz="2000" dirty="0"/>
              <a:t>연락처 목록을 제공하는데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온라인인 사용자의 이름은 초록색으로 표시 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23FEF7-2D63-B2A6-4638-028DCEFDF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" y="1741403"/>
            <a:ext cx="6306430" cy="376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618CF5-2902-DDDF-16C6-030D78E3F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7" y="5504303"/>
            <a:ext cx="6325483" cy="1571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EF2B81-E361-3CCD-0DBC-70E400D43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846" y="1741403"/>
            <a:ext cx="6287377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1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29" y="0"/>
            <a:ext cx="10975942" cy="96012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7.8 </a:t>
            </a:r>
            <a:r>
              <a:rPr lang="ko-KR" altLang="en-US" sz="3600" dirty="0">
                <a:latin typeface="Britannic Bold" panose="020B0903060703020204" pitchFamily="34" charset="0"/>
              </a:rPr>
              <a:t>나만의 훅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" y="960120"/>
            <a:ext cx="12182474" cy="466914"/>
          </a:xfrm>
        </p:spPr>
        <p:txBody>
          <a:bodyPr>
            <a:normAutofit/>
          </a:bodyPr>
          <a:lstStyle/>
          <a:p>
            <a:pPr marL="0" indent="0">
              <a:lnSpc>
                <a:spcPts val="2880"/>
              </a:lnSpc>
              <a:buNone/>
            </a:pPr>
            <a:r>
              <a:rPr lang="en-US" altLang="ko-KR" sz="2000" dirty="0"/>
              <a:t>	            &lt; </a:t>
            </a:r>
            <a:r>
              <a:rPr lang="ko-KR" altLang="en-US" sz="2000" dirty="0"/>
              <a:t>커스텀 훅 추출하기 </a:t>
            </a:r>
            <a:r>
              <a:rPr lang="en-US" altLang="ko-KR" sz="2000" dirty="0"/>
              <a:t>&gt;				            &lt; </a:t>
            </a:r>
            <a:r>
              <a:rPr lang="ko-KR" altLang="en-US" sz="2000" dirty="0"/>
              <a:t>커스텀 훅 사용하기 </a:t>
            </a:r>
            <a:r>
              <a:rPr lang="en-US" altLang="ko-KR" sz="2000" dirty="0"/>
              <a:t>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AD020D-1FF3-3542-B7A1-D72BEF026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7034"/>
            <a:ext cx="6637223" cy="5126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2480BC-95F9-D71C-D153-A020F7DBE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73"/>
          <a:stretch/>
        </p:blipFill>
        <p:spPr>
          <a:xfrm>
            <a:off x="6637223" y="1427034"/>
            <a:ext cx="5545251" cy="51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8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7.9 </a:t>
            </a:r>
            <a:r>
              <a:rPr lang="ko-KR" altLang="en-US" sz="3600" dirty="0">
                <a:latin typeface="Britannic Bold" panose="020B0903060703020204" pitchFamily="34" charset="0"/>
              </a:rPr>
              <a:t>훅을 사용한 컴포넌트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9" y="1581347"/>
            <a:ext cx="4275588" cy="4838306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useCounter</a:t>
            </a:r>
            <a:r>
              <a:rPr lang="en-US" altLang="ko-KR" sz="2800" dirty="0"/>
              <a:t>() </a:t>
            </a:r>
            <a:r>
              <a:rPr lang="ko-KR" altLang="en-US" sz="2800" dirty="0"/>
              <a:t>커스텀 훅 만들기 </a:t>
            </a:r>
            <a:endParaRPr lang="en-US" altLang="ko-KR" sz="2800" dirty="0"/>
          </a:p>
          <a:p>
            <a:pPr lvl="1"/>
            <a:r>
              <a:rPr lang="en-US" altLang="ko-KR" sz="2400" dirty="0" err="1"/>
              <a:t>useCounter.jsx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237906-6D14-88DE-AFB8-A4B91F4EC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287" y="1499616"/>
            <a:ext cx="7834713" cy="46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0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2" y="639843"/>
            <a:ext cx="5612091" cy="61003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Accommodate </a:t>
            </a:r>
            <a:r>
              <a:rPr lang="ko-KR" altLang="en-US" sz="2800" dirty="0"/>
              <a:t>컴포넌트 만들기</a:t>
            </a:r>
            <a:endParaRPr lang="en-US" altLang="ko-KR" sz="2800" dirty="0"/>
          </a:p>
          <a:p>
            <a:pPr lvl="1"/>
            <a:r>
              <a:rPr lang="en-US" altLang="ko-KR" sz="2400" dirty="0" err="1"/>
              <a:t>Accommodate.jsx</a:t>
            </a:r>
            <a:endParaRPr lang="en-US" altLang="ko-KR" sz="2400" dirty="0"/>
          </a:p>
          <a:p>
            <a:r>
              <a:rPr lang="en-US" altLang="ko-KR" sz="2800" dirty="0" err="1"/>
              <a:t>useEffect</a:t>
            </a:r>
            <a:r>
              <a:rPr lang="en-US" altLang="ko-KR" sz="2800" dirty="0"/>
              <a:t>() </a:t>
            </a:r>
            <a:r>
              <a:rPr lang="ko-KR" altLang="en-US" sz="2800" dirty="0"/>
              <a:t>훅</a:t>
            </a:r>
            <a:endParaRPr lang="en-US" altLang="ko-KR" sz="2800" dirty="0"/>
          </a:p>
          <a:p>
            <a:pPr lvl="1"/>
            <a:r>
              <a:rPr lang="ko-KR" altLang="en-US" sz="2400" dirty="0"/>
              <a:t>의존성 배열 </a:t>
            </a:r>
            <a:r>
              <a:rPr lang="en-US" altLang="ko-KR" sz="2400" dirty="0"/>
              <a:t>X</a:t>
            </a:r>
          </a:p>
          <a:p>
            <a:pPr lvl="2"/>
            <a:r>
              <a:rPr lang="ko-KR" altLang="en-US" sz="2000" dirty="0"/>
              <a:t>컴포넌트가 </a:t>
            </a:r>
            <a:r>
              <a:rPr lang="ko-KR" altLang="en-US" sz="2000" dirty="0" err="1"/>
              <a:t>마운트된</a:t>
            </a:r>
            <a:r>
              <a:rPr lang="ko-KR" altLang="en-US" sz="2000" dirty="0"/>
              <a:t> 직후에 호출되며 이후 </a:t>
            </a:r>
            <a:r>
              <a:rPr lang="ko-KR" altLang="en-US" sz="2000" b="1" dirty="0"/>
              <a:t>컴포넌트가 업데이트</a:t>
            </a:r>
            <a:r>
              <a:rPr lang="ko-KR" altLang="en-US" sz="2000" dirty="0"/>
              <a:t>될 때마다 호출</a:t>
            </a:r>
            <a:endParaRPr lang="en-US" altLang="ko-KR" sz="2000" dirty="0"/>
          </a:p>
          <a:p>
            <a:pPr lvl="1"/>
            <a:r>
              <a:rPr lang="ko-KR" altLang="en-US" sz="2400" dirty="0"/>
              <a:t>의존성 배열 </a:t>
            </a:r>
            <a:r>
              <a:rPr lang="en-US" altLang="ko-KR" sz="2400" dirty="0"/>
              <a:t>O</a:t>
            </a:r>
          </a:p>
          <a:p>
            <a:pPr lvl="2"/>
            <a:r>
              <a:rPr lang="ko-KR" altLang="en-US" sz="2000" dirty="0"/>
              <a:t>컴포넌트가 </a:t>
            </a:r>
            <a:r>
              <a:rPr lang="ko-KR" altLang="en-US" sz="2000" dirty="0" err="1"/>
              <a:t>마운트된</a:t>
            </a:r>
            <a:r>
              <a:rPr lang="ko-KR" altLang="en-US" sz="2000" dirty="0"/>
              <a:t> 직후에 호출되며 이후 </a:t>
            </a:r>
            <a:r>
              <a:rPr lang="en-US" altLang="ko-KR" sz="2000" b="1" dirty="0"/>
              <a:t>count </a:t>
            </a:r>
            <a:r>
              <a:rPr lang="ko-KR" altLang="en-US" sz="2000" b="1" dirty="0"/>
              <a:t>값이 바뀔 때</a:t>
            </a:r>
            <a:r>
              <a:rPr lang="ko-KR" altLang="en-US" sz="2000" dirty="0"/>
              <a:t>마다 호출</a:t>
            </a:r>
            <a:endParaRPr lang="en-US" altLang="ko-KR" sz="2000" dirty="0"/>
          </a:p>
          <a:p>
            <a:pPr lvl="2"/>
            <a:r>
              <a:rPr lang="ko-KR" altLang="en-US" sz="2000" dirty="0"/>
              <a:t>이때 용량이 가득 찼는지 아닌지의 상태를 </a:t>
            </a:r>
            <a:r>
              <a:rPr lang="en-US" altLang="ko-KR" sz="2000" dirty="0" err="1"/>
              <a:t>isFull</a:t>
            </a:r>
            <a:r>
              <a:rPr lang="ko-KR" altLang="en-US" sz="2000" dirty="0"/>
              <a:t>이라는 </a:t>
            </a:r>
            <a:r>
              <a:rPr lang="en-US" altLang="ko-KR" sz="2000" dirty="0"/>
              <a:t>state</a:t>
            </a:r>
            <a:r>
              <a:rPr lang="ko-KR" altLang="en-US" sz="2000" dirty="0"/>
              <a:t>에 저장</a:t>
            </a:r>
            <a:endParaRPr lang="en-US" altLang="ko-KR" sz="2000" dirty="0"/>
          </a:p>
          <a:p>
            <a:pPr lvl="1"/>
            <a:endParaRPr lang="en-US" altLang="ko-KR" sz="24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3712E4-0A38-BCFF-7812-08773D212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956" y="639843"/>
            <a:ext cx="6627044" cy="59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76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2" y="639843"/>
            <a:ext cx="5612091" cy="61003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Accommodate </a:t>
            </a:r>
            <a:r>
              <a:rPr lang="ko-KR" altLang="en-US" sz="2800" dirty="0"/>
              <a:t>컴포넌트 만들기</a:t>
            </a:r>
            <a:endParaRPr lang="en-US" altLang="ko-KR" sz="2800" dirty="0"/>
          </a:p>
          <a:p>
            <a:pPr lvl="1"/>
            <a:r>
              <a:rPr lang="en-US" altLang="ko-KR" sz="2400" dirty="0" err="1"/>
              <a:t>Accommodate.jsx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D2CEC1-D3A0-BBFD-B83C-AB37279085A7}"/>
              </a:ext>
            </a:extLst>
          </p:cNvPr>
          <p:cNvGrpSpPr/>
          <p:nvPr/>
        </p:nvGrpSpPr>
        <p:grpSpPr>
          <a:xfrm>
            <a:off x="4636417" y="1509429"/>
            <a:ext cx="7392184" cy="5127041"/>
            <a:chOff x="6096000" y="1141785"/>
            <a:chExt cx="5649014" cy="375347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1D77A41-C68E-3BE3-52D2-97BE7ACF7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141785"/>
              <a:ext cx="5325218" cy="118126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A0C967-354A-A23D-4229-5FE8DC5DE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5427" y="2313623"/>
              <a:ext cx="5639587" cy="2581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022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335"/>
            <a:ext cx="10854808" cy="483830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실행하기</a:t>
            </a:r>
            <a:endParaRPr lang="en-US" altLang="ko-KR" sz="2800" dirty="0"/>
          </a:p>
          <a:p>
            <a:r>
              <a:rPr lang="en-US" altLang="ko-KR" sz="2800" dirty="0"/>
              <a:t>index.js</a:t>
            </a:r>
          </a:p>
          <a:p>
            <a:pPr lvl="1"/>
            <a:r>
              <a:rPr lang="ko-KR" altLang="en-US" sz="2400" dirty="0"/>
              <a:t>실제로 화면에 렌더링</a:t>
            </a:r>
            <a:endParaRPr lang="en-US" altLang="ko-KR" sz="2400" dirty="0"/>
          </a:p>
          <a:p>
            <a:r>
              <a:rPr lang="ko-KR" altLang="en-US" sz="2800" dirty="0" err="1"/>
              <a:t>리액트</a:t>
            </a:r>
            <a:r>
              <a:rPr lang="ko-KR" altLang="en-US" sz="2800" dirty="0"/>
              <a:t> 애플리케이션 실행</a:t>
            </a:r>
            <a:endParaRPr lang="en-US" altLang="ko-KR" sz="2800" dirty="0"/>
          </a:p>
          <a:p>
            <a:pPr lvl="1"/>
            <a:r>
              <a:rPr lang="en-US" altLang="ko-KR" sz="2400" dirty="0"/>
              <a:t>Terminal &gt; New Terminal</a:t>
            </a:r>
          </a:p>
          <a:p>
            <a:pPr lvl="1"/>
            <a:r>
              <a:rPr lang="en-US" altLang="ko-KR" sz="2400" dirty="0" err="1"/>
              <a:t>npm</a:t>
            </a:r>
            <a:r>
              <a:rPr lang="en-US" altLang="ko-KR" sz="2400" dirty="0"/>
              <a:t> start</a:t>
            </a:r>
            <a:endParaRPr lang="ko-KR" altLang="en-US" sz="24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04A21F-8E39-7158-72A0-72B8518442CD}"/>
              </a:ext>
            </a:extLst>
          </p:cNvPr>
          <p:cNvGrpSpPr/>
          <p:nvPr/>
        </p:nvGrpSpPr>
        <p:grpSpPr>
          <a:xfrm>
            <a:off x="5292448" y="1647335"/>
            <a:ext cx="6899551" cy="3631676"/>
            <a:chOff x="5480984" y="1580721"/>
            <a:chExt cx="5849166" cy="287632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728E5E-07D6-79D0-65A9-F608B94A9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0984" y="1580721"/>
              <a:ext cx="5849166" cy="192431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3429978-F534-4B0A-8CCC-79CF19942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0411" y="3504416"/>
              <a:ext cx="5830114" cy="952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051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6E483-88F2-1E3C-A900-7D71AFB4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539496"/>
            <a:ext cx="10309782" cy="960120"/>
          </a:xfrm>
        </p:spPr>
        <p:txBody>
          <a:bodyPr/>
          <a:lstStyle/>
          <a:p>
            <a:pPr algn="l"/>
            <a:r>
              <a:rPr lang="en-US" altLang="ko-KR" b="1" dirty="0">
                <a:latin typeface="Britannic Bold" panose="020B0903060703020204" pitchFamily="34" charset="0"/>
              </a:rPr>
              <a:t>7</a:t>
            </a:r>
            <a:r>
              <a:rPr lang="ko-KR" altLang="en-US" b="1" dirty="0">
                <a:latin typeface="Britannic Bold" panose="020B0903060703020204" pitchFamily="34" charset="0"/>
              </a:rPr>
              <a:t>장 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A16DC6-5092-98C9-14AB-EBB00366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729" y="-65989"/>
            <a:ext cx="5649185" cy="68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83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2" y="1456127"/>
            <a:ext cx="6203250" cy="528403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실행하기</a:t>
            </a:r>
            <a:endParaRPr lang="en-US" altLang="ko-KR" sz="2800" dirty="0"/>
          </a:p>
          <a:p>
            <a:pPr lvl="1"/>
            <a:r>
              <a:rPr lang="ko-KR" altLang="en-US" sz="2400" dirty="0"/>
              <a:t>두 개의 </a:t>
            </a:r>
            <a:r>
              <a:rPr lang="en-US" altLang="ko-KR" sz="2400" dirty="0" err="1"/>
              <a:t>useEffect</a:t>
            </a:r>
            <a:r>
              <a:rPr lang="en-US" altLang="ko-KR" sz="2400" dirty="0"/>
              <a:t>() </a:t>
            </a:r>
            <a:r>
              <a:rPr lang="ko-KR" altLang="en-US" sz="2400" dirty="0"/>
              <a:t>훅이 호출</a:t>
            </a:r>
            <a:endParaRPr lang="en-US" altLang="ko-KR" sz="2400" dirty="0"/>
          </a:p>
          <a:p>
            <a:pPr lvl="1"/>
            <a:r>
              <a:rPr lang="ko-KR" altLang="en-US" sz="2400" dirty="0"/>
              <a:t>입장 버튼 누르면</a:t>
            </a:r>
            <a:endParaRPr lang="en-US" altLang="ko-KR" sz="2400" dirty="0"/>
          </a:p>
          <a:p>
            <a:pPr lvl="1"/>
            <a:r>
              <a:rPr lang="ko-KR" altLang="en-US" sz="2400" dirty="0"/>
              <a:t>의존성 배열이 없는 </a:t>
            </a:r>
            <a:r>
              <a:rPr lang="en-US" altLang="ko-KR" sz="2400" dirty="0" err="1"/>
              <a:t>useEffect</a:t>
            </a:r>
            <a:r>
              <a:rPr lang="en-US" altLang="ko-KR" sz="2400" dirty="0"/>
              <a:t>() </a:t>
            </a:r>
            <a:r>
              <a:rPr lang="ko-KR" altLang="en-US" sz="2400" dirty="0"/>
              <a:t>훅이 호출된 이유는 </a:t>
            </a:r>
            <a:r>
              <a:rPr lang="ko-KR" altLang="en-US" sz="2400" b="1" dirty="0"/>
              <a:t>컴포넌트가 업데이트</a:t>
            </a:r>
            <a:r>
              <a:rPr lang="ko-KR" altLang="en-US" sz="2400" dirty="0"/>
              <a:t>되었기 때문</a:t>
            </a:r>
            <a:endParaRPr lang="en-US" altLang="ko-KR" sz="2400" dirty="0"/>
          </a:p>
          <a:p>
            <a:pPr lvl="1"/>
            <a:r>
              <a:rPr lang="ko-KR" altLang="en-US" sz="2400" dirty="0"/>
              <a:t>의존성 배열이 있는 </a:t>
            </a:r>
            <a:r>
              <a:rPr lang="en-US" altLang="ko-KR" sz="2400" dirty="0" err="1"/>
              <a:t>useEffect</a:t>
            </a:r>
            <a:r>
              <a:rPr lang="en-US" altLang="ko-KR" sz="2400" dirty="0"/>
              <a:t>() </a:t>
            </a:r>
            <a:r>
              <a:rPr lang="ko-KR" altLang="en-US" sz="2400" dirty="0"/>
              <a:t>훅이 호출된 이유는 </a:t>
            </a:r>
            <a:r>
              <a:rPr lang="en-US" altLang="ko-KR" sz="2400" b="1" dirty="0"/>
              <a:t>count </a:t>
            </a:r>
            <a:r>
              <a:rPr lang="ko-KR" altLang="en-US" sz="2400" b="1" dirty="0"/>
              <a:t>값이 변경</a:t>
            </a:r>
            <a:r>
              <a:rPr lang="ko-KR" altLang="en-US" sz="2400" dirty="0"/>
              <a:t>되었기 때문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B06042-0CEA-4907-7446-01B88DEE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22" y="0"/>
            <a:ext cx="3848866" cy="52840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0710FC-94E7-05A8-85D5-5133046E8A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147" b="9997"/>
          <a:stretch/>
        </p:blipFill>
        <p:spPr>
          <a:xfrm>
            <a:off x="8737373" y="1335848"/>
            <a:ext cx="3454627" cy="52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29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2" y="1456127"/>
            <a:ext cx="5117406" cy="528403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실행하기</a:t>
            </a:r>
            <a:endParaRPr lang="en-US" altLang="ko-KR" sz="2800" dirty="0"/>
          </a:p>
          <a:p>
            <a:pPr lvl="1"/>
            <a:r>
              <a:rPr lang="ko-KR" altLang="en-US" sz="2400" dirty="0"/>
              <a:t>카운트 값이 </a:t>
            </a:r>
            <a:r>
              <a:rPr lang="en-US" altLang="ko-KR" sz="2400" dirty="0"/>
              <a:t>10</a:t>
            </a:r>
            <a:r>
              <a:rPr lang="ko-KR" altLang="en-US" sz="2400" dirty="0"/>
              <a:t>이 된 이후에는 더 이상 변하기 않기 때문에 </a:t>
            </a:r>
            <a:r>
              <a:rPr lang="en-US" altLang="ko-KR" sz="2400" dirty="0"/>
              <a:t>count</a:t>
            </a:r>
            <a:r>
              <a:rPr lang="ko-KR" altLang="en-US" sz="2400" dirty="0"/>
              <a:t>를 의존성 배열로 갖고 있는 </a:t>
            </a:r>
            <a:r>
              <a:rPr lang="en-US" altLang="ko-KR" sz="2400" dirty="0" err="1"/>
              <a:t>useEffect</a:t>
            </a:r>
            <a:r>
              <a:rPr lang="en-US" altLang="ko-KR" sz="2400" dirty="0"/>
              <a:t>() </a:t>
            </a:r>
            <a:r>
              <a:rPr lang="ko-KR" altLang="en-US" sz="2400" dirty="0"/>
              <a:t>훅은 호출되지 않음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Math.max</a:t>
            </a:r>
            <a:r>
              <a:rPr lang="en-US" altLang="ko-KR" sz="2400" dirty="0"/>
              <a:t>() </a:t>
            </a:r>
            <a:r>
              <a:rPr lang="ko-KR" altLang="en-US" sz="2400" dirty="0"/>
              <a:t>함수를 사용하여 카운트 값이 </a:t>
            </a:r>
            <a:r>
              <a:rPr lang="en-US" altLang="ko-KR" sz="2400" dirty="0"/>
              <a:t>0</a:t>
            </a:r>
            <a:r>
              <a:rPr lang="ko-KR" altLang="en-US" sz="2400" dirty="0"/>
              <a:t> 아래로 내려갈 수 없게 만들었기 때문에 값이 </a:t>
            </a:r>
            <a:r>
              <a:rPr lang="en-US" altLang="ko-KR" sz="2400" dirty="0"/>
              <a:t>0</a:t>
            </a:r>
            <a:r>
              <a:rPr lang="ko-KR" altLang="en-US" sz="2400" dirty="0"/>
              <a:t>이 되면 더 이상 </a:t>
            </a:r>
            <a:r>
              <a:rPr lang="en-US" altLang="ko-KR" sz="2400" dirty="0" err="1"/>
              <a:t>useEffect</a:t>
            </a:r>
            <a:r>
              <a:rPr lang="en-US" altLang="ko-KR" sz="2400" dirty="0"/>
              <a:t>() </a:t>
            </a:r>
            <a:r>
              <a:rPr lang="ko-KR" altLang="en-US" sz="2400" dirty="0"/>
              <a:t>훅도 호출되지 않음</a:t>
            </a:r>
            <a:endParaRPr lang="en-US" altLang="ko-KR" sz="2400" dirty="0"/>
          </a:p>
          <a:p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0C4DAE-D221-C4BF-B3B1-6747DB6A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678" y="419521"/>
            <a:ext cx="3490618" cy="60189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86DE61-DF51-01FB-FC78-B95E35F25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359" y="419521"/>
            <a:ext cx="3280528" cy="606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9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BEBC-B662-60CC-A949-FDBF3BF2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7" y="539496"/>
            <a:ext cx="10972800" cy="960120"/>
          </a:xfrm>
        </p:spPr>
        <p:txBody>
          <a:bodyPr/>
          <a:lstStyle/>
          <a:p>
            <a:pPr algn="l"/>
            <a:r>
              <a:rPr lang="ko-KR" altLang="en-US" dirty="0"/>
              <a:t>마치며 </a:t>
            </a:r>
            <a:r>
              <a:rPr lang="en-US" altLang="ko-KR" dirty="0"/>
              <a:t>- </a:t>
            </a:r>
            <a:r>
              <a:rPr lang="ko-KR" altLang="en-US" dirty="0"/>
              <a:t>요약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307A40-0703-C326-EABA-CDAD0920DAFA}"/>
              </a:ext>
            </a:extLst>
          </p:cNvPr>
          <p:cNvGrpSpPr/>
          <p:nvPr/>
        </p:nvGrpSpPr>
        <p:grpSpPr>
          <a:xfrm>
            <a:off x="3905910" y="0"/>
            <a:ext cx="7717339" cy="6858000"/>
            <a:chOff x="3585400" y="0"/>
            <a:chExt cx="6001588" cy="56108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B2BA303-7C5D-1B1E-D4D8-E907D29CC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5400" y="0"/>
              <a:ext cx="6001588" cy="48393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F374D4-068C-8364-DEF3-1A25F0AA7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3725" y="4858229"/>
              <a:ext cx="4201111" cy="752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1516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BEBC-B662-60CC-A949-FDBF3BF2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7" y="539496"/>
            <a:ext cx="10972800" cy="960120"/>
          </a:xfrm>
        </p:spPr>
        <p:txBody>
          <a:bodyPr/>
          <a:lstStyle/>
          <a:p>
            <a:pPr algn="l"/>
            <a:r>
              <a:rPr lang="ko-KR" altLang="en-US" dirty="0"/>
              <a:t>마치며 </a:t>
            </a:r>
            <a:r>
              <a:rPr lang="en-US" altLang="ko-KR" dirty="0"/>
              <a:t>- </a:t>
            </a:r>
            <a:r>
              <a:rPr lang="ko-KR" altLang="en-US" dirty="0"/>
              <a:t>요약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51C008-BC0D-C108-8FCE-9D1FDF72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822"/>
          <a:stretch/>
        </p:blipFill>
        <p:spPr>
          <a:xfrm>
            <a:off x="4079857" y="231012"/>
            <a:ext cx="7501666" cy="626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53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BEBC-B662-60CC-A949-FDBF3BF2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7" y="539496"/>
            <a:ext cx="10972800" cy="960120"/>
          </a:xfrm>
        </p:spPr>
        <p:txBody>
          <a:bodyPr/>
          <a:lstStyle/>
          <a:p>
            <a:pPr algn="l"/>
            <a:r>
              <a:rPr lang="ko-KR" altLang="en-US" dirty="0"/>
              <a:t>마치며 </a:t>
            </a:r>
            <a:r>
              <a:rPr lang="en-US" altLang="ko-KR" dirty="0"/>
              <a:t>- </a:t>
            </a:r>
            <a:r>
              <a:rPr lang="ko-KR" altLang="en-US" dirty="0"/>
              <a:t>요약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467F15-092E-67F5-928D-545B190A2C63}"/>
              </a:ext>
            </a:extLst>
          </p:cNvPr>
          <p:cNvGrpSpPr/>
          <p:nvPr/>
        </p:nvGrpSpPr>
        <p:grpSpPr>
          <a:xfrm>
            <a:off x="3947585" y="137852"/>
            <a:ext cx="7807639" cy="6582295"/>
            <a:chOff x="4786571" y="214431"/>
            <a:chExt cx="6144482" cy="51082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024A5F1-4687-F8D8-EB97-870BA72D5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6571" y="2101813"/>
              <a:ext cx="5296639" cy="157184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DD809D3-2CD6-F896-3333-1D177BC2B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6571" y="3769890"/>
              <a:ext cx="6144482" cy="155279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6EC7A93-FD53-0656-B340-603E63143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3427" y="214431"/>
              <a:ext cx="3515216" cy="1810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553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7.1 </a:t>
            </a:r>
            <a:r>
              <a:rPr lang="ko-KR" altLang="en-US" sz="3600" dirty="0">
                <a:latin typeface="Britannic Bold" panose="020B0903060703020204" pitchFamily="34" charset="0"/>
              </a:rPr>
              <a:t>훅이란 무엇인가</a:t>
            </a:r>
            <a:r>
              <a:rPr lang="en-US" altLang="ko-KR" sz="3600" dirty="0">
                <a:latin typeface="Britannic Bold" panose="020B0903060703020204" pitchFamily="34" charset="0"/>
              </a:rPr>
              <a:t>?</a:t>
            </a:r>
            <a:endParaRPr lang="ko-KR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5026842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리액트는</a:t>
            </a:r>
            <a:r>
              <a:rPr lang="ko-KR" altLang="en-US" sz="2800" dirty="0"/>
              <a:t> 컴포넌트 기반</a:t>
            </a:r>
            <a:endParaRPr lang="en-US" altLang="ko-KR" sz="2800" dirty="0"/>
          </a:p>
          <a:p>
            <a:r>
              <a:rPr lang="en-US" altLang="ko-KR" sz="2800" dirty="0"/>
              <a:t>state(</a:t>
            </a:r>
            <a:r>
              <a:rPr lang="ko-KR" altLang="en-US" sz="2800" dirty="0" err="1"/>
              <a:t>리액트</a:t>
            </a:r>
            <a:r>
              <a:rPr lang="ko-KR" altLang="en-US" sz="2800" dirty="0"/>
              <a:t> 컴포넌트의 변경 가능한 데이터</a:t>
            </a:r>
            <a:r>
              <a:rPr lang="en-US" altLang="ko-KR" sz="2800" dirty="0"/>
              <a:t>)</a:t>
            </a:r>
            <a:r>
              <a:rPr lang="ko-KR" altLang="en-US" sz="2800" dirty="0"/>
              <a:t>를 이용해서 렌더링에 필요한 데이터를 관리</a:t>
            </a:r>
            <a:endParaRPr lang="en-US" altLang="ko-KR" sz="2800" dirty="0"/>
          </a:p>
          <a:p>
            <a:r>
              <a:rPr lang="ko-KR" altLang="en-US" sz="2800" dirty="0"/>
              <a:t>클래스 컴포넌트</a:t>
            </a:r>
            <a:endParaRPr lang="en-US" altLang="ko-KR" sz="2800" dirty="0"/>
          </a:p>
          <a:p>
            <a:pPr lvl="1"/>
            <a:r>
              <a:rPr lang="ko-KR" altLang="en-US" sz="2400" dirty="0"/>
              <a:t>생성자에서 </a:t>
            </a:r>
            <a:r>
              <a:rPr lang="en-US" altLang="ko-KR" sz="2400" dirty="0"/>
              <a:t>state</a:t>
            </a:r>
            <a:r>
              <a:rPr lang="ko-KR" altLang="en-US" sz="2400" dirty="0"/>
              <a:t>를 정의하고 </a:t>
            </a:r>
            <a:r>
              <a:rPr lang="en-US" altLang="ko-KR" sz="2400" dirty="0" err="1"/>
              <a:t>setState</a:t>
            </a:r>
            <a:r>
              <a:rPr lang="en-US" altLang="ko-KR" sz="2400" dirty="0"/>
              <a:t>() </a:t>
            </a:r>
            <a:r>
              <a:rPr lang="ko-KR" altLang="en-US" sz="2400" dirty="0"/>
              <a:t>함수를 통해 </a:t>
            </a:r>
            <a:r>
              <a:rPr lang="en-US" altLang="ko-KR" sz="2400" dirty="0"/>
              <a:t>state</a:t>
            </a:r>
            <a:r>
              <a:rPr lang="ko-KR" altLang="en-US" sz="2400" dirty="0"/>
              <a:t>를 업데이트</a:t>
            </a:r>
            <a:endParaRPr lang="en-US" altLang="ko-KR" sz="2400" dirty="0"/>
          </a:p>
          <a:p>
            <a:r>
              <a:rPr lang="ko-KR" altLang="en-US" sz="2800" dirty="0"/>
              <a:t>함수 컴포넌트</a:t>
            </a:r>
            <a:endParaRPr lang="en-US" altLang="ko-KR" sz="2800" dirty="0"/>
          </a:p>
          <a:p>
            <a:pPr lvl="1"/>
            <a:r>
              <a:rPr lang="ko-KR" altLang="en-US" sz="2400" dirty="0"/>
              <a:t>코드가 굉장히 간결 </a:t>
            </a:r>
            <a:r>
              <a:rPr lang="en-US" altLang="ko-KR" sz="2400" dirty="0">
                <a:sym typeface="Wingdings" panose="05000000000000000000" pitchFamily="2" charset="2"/>
              </a:rPr>
              <a:t></a:t>
            </a:r>
            <a:r>
              <a:rPr lang="en-US" altLang="ko-KR" sz="2400" dirty="0"/>
              <a:t> </a:t>
            </a:r>
            <a:r>
              <a:rPr lang="ko-KR" altLang="en-US" sz="2400" dirty="0"/>
              <a:t>별도로 </a:t>
            </a:r>
            <a:r>
              <a:rPr lang="en-US" altLang="ko-KR" sz="2400" dirty="0"/>
              <a:t>state</a:t>
            </a:r>
            <a:r>
              <a:rPr lang="ko-KR" altLang="en-US" sz="2400" dirty="0"/>
              <a:t>를 정의해서 사용할 수 없음</a:t>
            </a:r>
            <a:endParaRPr lang="en-US" altLang="ko-KR" sz="2400" dirty="0"/>
          </a:p>
          <a:p>
            <a:r>
              <a:rPr lang="ko-KR" altLang="en-US" sz="2800" dirty="0"/>
              <a:t>함수 컴포넌트에 이런 기능을 지원하기 위해 나온 것이 바로 </a:t>
            </a:r>
            <a:r>
              <a:rPr lang="en-US" altLang="ko-K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훅</a:t>
            </a:r>
            <a:r>
              <a:rPr lang="en-US" altLang="ko-K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0" indent="0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    </a:t>
            </a:r>
            <a:r>
              <a:rPr lang="ko-KR" altLang="en-US" sz="2800" dirty="0" err="1">
                <a:sym typeface="Wingdings" panose="05000000000000000000" pitchFamily="2" charset="2"/>
              </a:rPr>
              <a:t>리액트의</a:t>
            </a:r>
            <a:r>
              <a:rPr lang="ko-KR" altLang="en-US" sz="2800" dirty="0">
                <a:sym typeface="Wingdings" panose="05000000000000000000" pitchFamily="2" charset="2"/>
              </a:rPr>
              <a:t> </a:t>
            </a:r>
            <a:r>
              <a:rPr lang="en-US" altLang="ko-KR" sz="2800" dirty="0">
                <a:sym typeface="Wingdings" panose="05000000000000000000" pitchFamily="2" charset="2"/>
              </a:rPr>
              <a:t>state</a:t>
            </a:r>
            <a:r>
              <a:rPr lang="ko-KR" altLang="en-US" sz="2800" dirty="0">
                <a:sym typeface="Wingdings" panose="05000000000000000000" pitchFamily="2" charset="2"/>
              </a:rPr>
              <a:t>와 생명주기 기능에 갈고리를 걸어 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        </a:t>
            </a:r>
            <a:r>
              <a:rPr lang="ko-KR" altLang="en-US" sz="2800" dirty="0">
                <a:sym typeface="Wingdings" panose="05000000000000000000" pitchFamily="2" charset="2"/>
              </a:rPr>
              <a:t>원하는 시점에 정해진 함수를 실행되도록 만든 것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450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7.2 </a:t>
            </a:r>
            <a:r>
              <a:rPr lang="en-US" altLang="ko-KR" sz="3600" dirty="0" err="1">
                <a:latin typeface="Britannic Bold" panose="020B0903060703020204" pitchFamily="34" charset="0"/>
              </a:rPr>
              <a:t>useState</a:t>
            </a:r>
            <a:endParaRPr lang="ko-KR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state</a:t>
            </a:r>
            <a:r>
              <a:rPr lang="ko-KR" altLang="en-US" sz="2800" dirty="0"/>
              <a:t>를 사용하기 위한 훅</a:t>
            </a:r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FD4AD5-A27A-18C3-0F4A-86D999CC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9257"/>
            <a:ext cx="4977353" cy="47684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D28923-1309-BC91-89F4-BB81FD752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229" y="2089572"/>
            <a:ext cx="6157171" cy="47684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E6D8E4-2FB7-44B5-C7A6-E1095E57F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229" y="1361734"/>
            <a:ext cx="5344498" cy="7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8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496"/>
            <a:ext cx="4301765" cy="96012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7.3 </a:t>
            </a:r>
            <a:r>
              <a:rPr lang="en-US" altLang="ko-KR" sz="3600" dirty="0" err="1">
                <a:latin typeface="Britannic Bold" panose="020B0903060703020204" pitchFamily="34" charset="0"/>
              </a:rPr>
              <a:t>useEffect</a:t>
            </a:r>
            <a:endParaRPr lang="ko-KR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5599522" cy="522079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사이드 이펙트를 수행하기 위한 훅</a:t>
            </a:r>
            <a:endParaRPr lang="en-US" altLang="ko-KR" sz="2400" dirty="0"/>
          </a:p>
          <a:p>
            <a:pPr lvl="1"/>
            <a:r>
              <a:rPr lang="ko-KR" altLang="en-US" sz="2000" dirty="0"/>
              <a:t>사이드 </a:t>
            </a:r>
            <a:r>
              <a:rPr lang="ko-KR" altLang="en-US" sz="2000" dirty="0" err="1"/>
              <a:t>이펙트란</a:t>
            </a:r>
            <a:r>
              <a:rPr lang="ko-KR" altLang="en-US" sz="2000" dirty="0"/>
              <a:t> 효과 혹은 영향</a:t>
            </a:r>
            <a:endParaRPr lang="en-US" altLang="ko-KR" sz="2000" dirty="0"/>
          </a:p>
          <a:p>
            <a:pPr lvl="1"/>
            <a:r>
              <a:rPr lang="ko-KR" altLang="en-US" sz="2000" dirty="0"/>
              <a:t>서버에서 데이터를 받아오거나 수동으로 </a:t>
            </a:r>
            <a:r>
              <a:rPr lang="en-US" altLang="ko-KR" sz="2000" dirty="0"/>
              <a:t>DOM</a:t>
            </a:r>
            <a:r>
              <a:rPr lang="ko-KR" altLang="en-US" sz="2000" dirty="0"/>
              <a:t>을 변경하는 등의 작업</a:t>
            </a:r>
            <a:endParaRPr lang="en-US" altLang="ko-KR" sz="2000" dirty="0"/>
          </a:p>
          <a:p>
            <a:pPr lvl="1"/>
            <a:r>
              <a:rPr lang="ko-KR" altLang="en-US" sz="2000" dirty="0"/>
              <a:t>클래스 컴포넌트의 생명주기 함수들과 동일한 기능을 수행할 수 있음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useState</a:t>
            </a:r>
            <a:r>
              <a:rPr lang="en-US" altLang="ko-KR" sz="2000" dirty="0"/>
              <a:t>()</a:t>
            </a:r>
            <a:r>
              <a:rPr lang="ko-KR" altLang="en-US" sz="2000" dirty="0"/>
              <a:t>와 함께 가장 많이 사용되는 훅</a:t>
            </a:r>
            <a:endParaRPr lang="en-US" altLang="ko-KR" sz="2000" dirty="0"/>
          </a:p>
          <a:p>
            <a:r>
              <a:rPr lang="ko-KR" altLang="en-US" sz="2400" dirty="0"/>
              <a:t>의존성 배열 없이 사용</a:t>
            </a:r>
            <a:endParaRPr lang="en-US" altLang="ko-KR" sz="2400" dirty="0"/>
          </a:p>
          <a:p>
            <a:pPr lvl="1"/>
            <a:r>
              <a:rPr lang="en-US" altLang="ko-KR" sz="2000" dirty="0"/>
              <a:t>DOM</a:t>
            </a:r>
            <a:r>
              <a:rPr lang="ko-KR" altLang="en-US" sz="2000" dirty="0"/>
              <a:t>이 변경된 이후에 해당 이펙트 함수를 실행</a:t>
            </a:r>
            <a:endParaRPr lang="en-US" altLang="ko-KR" sz="2000" dirty="0"/>
          </a:p>
          <a:p>
            <a:pPr lvl="1"/>
            <a:r>
              <a:rPr lang="ko-KR" altLang="en-US" sz="2000" dirty="0"/>
              <a:t>처음 렌더링 될 때</a:t>
            </a:r>
            <a:r>
              <a:rPr lang="en-US" altLang="ko-KR" sz="2000" dirty="0"/>
              <a:t>, </a:t>
            </a:r>
            <a:r>
              <a:rPr lang="ko-KR" altLang="en-US" sz="2000" dirty="0"/>
              <a:t>매번 </a:t>
            </a:r>
            <a:r>
              <a:rPr lang="ko-KR" altLang="en-US" sz="2000" dirty="0" err="1"/>
              <a:t>렌더링될</a:t>
            </a:r>
            <a:r>
              <a:rPr lang="ko-KR" altLang="en-US" sz="2000" dirty="0"/>
              <a:t> 때마다 이펙트가 실행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componentDidMount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componentDidUpdate</a:t>
            </a:r>
            <a:r>
              <a:rPr lang="en-US" altLang="ko-KR" sz="2000" dirty="0"/>
              <a:t>()</a:t>
            </a:r>
            <a:r>
              <a:rPr lang="ko-KR" altLang="en-US" sz="2000" dirty="0"/>
              <a:t>와 동일한 역할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267D36-377D-1402-4D3A-0A134D7C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14" y="37009"/>
            <a:ext cx="4548128" cy="7652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B4EF6B-BF91-8094-828E-DFAFD02E7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13" y="852542"/>
            <a:ext cx="6588906" cy="60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3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496"/>
            <a:ext cx="4301765" cy="96012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7.3 </a:t>
            </a:r>
            <a:r>
              <a:rPr lang="en-US" altLang="ko-KR" sz="3600" dirty="0" err="1">
                <a:latin typeface="Britannic Bold" panose="020B0903060703020204" pitchFamily="34" charset="0"/>
              </a:rPr>
              <a:t>useEffect</a:t>
            </a:r>
            <a:endParaRPr lang="ko-KR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5231876" cy="522079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useEffect</a:t>
            </a:r>
            <a:r>
              <a:rPr lang="en-US" altLang="ko-KR" sz="2400" dirty="0"/>
              <a:t>()</a:t>
            </a:r>
            <a:r>
              <a:rPr lang="ko-KR" altLang="en-US" sz="2400" dirty="0"/>
              <a:t>에서 </a:t>
            </a:r>
            <a:r>
              <a:rPr lang="ko-KR" altLang="en-US" sz="2400" dirty="0" err="1"/>
              <a:t>리턴하는</a:t>
            </a:r>
            <a:r>
              <a:rPr lang="ko-KR" altLang="en-US" sz="2400" dirty="0"/>
              <a:t> 함수는 컴포넌트가 마운트 해제될 때 호출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useEffect</a:t>
            </a:r>
            <a:r>
              <a:rPr lang="en-US" altLang="ko-KR" sz="2000" dirty="0"/>
              <a:t>()</a:t>
            </a:r>
            <a:r>
              <a:rPr lang="ko-KR" altLang="en-US" sz="2000" dirty="0"/>
              <a:t>의 리턴 함수가</a:t>
            </a:r>
            <a:r>
              <a:rPr lang="en-US" altLang="ko-KR" sz="2000" dirty="0" err="1"/>
              <a:t>componentWillUnMount</a:t>
            </a:r>
            <a:r>
              <a:rPr lang="en-US" altLang="ko-KR" sz="2000" dirty="0"/>
              <a:t>()</a:t>
            </a:r>
            <a:r>
              <a:rPr lang="ko-KR" altLang="en-US" sz="2000" dirty="0"/>
              <a:t>와 동일한 역할</a:t>
            </a:r>
            <a:endParaRPr lang="en-US" altLang="ko-KR" sz="2000" dirty="0"/>
          </a:p>
          <a:p>
            <a:r>
              <a:rPr lang="ko-KR" altLang="en-US" sz="2400" dirty="0"/>
              <a:t>의존성 배열</a:t>
            </a:r>
            <a:endParaRPr lang="en-US" altLang="ko-KR" sz="2400" dirty="0"/>
          </a:p>
          <a:p>
            <a:pPr lvl="1"/>
            <a:r>
              <a:rPr lang="ko-KR" altLang="en-US" sz="2000" dirty="0"/>
              <a:t>배열 안에 있는 변수 중에 하나라도 값이 변경되었을 때 이펙트 함수가 실행</a:t>
            </a:r>
            <a:endParaRPr lang="en-US" altLang="ko-KR" sz="2000" dirty="0"/>
          </a:p>
          <a:p>
            <a:pPr lvl="1"/>
            <a:r>
              <a:rPr lang="ko-KR" altLang="en-US" sz="2000" dirty="0"/>
              <a:t>만약 이펙트 함수가 마운트와 </a:t>
            </a:r>
            <a:r>
              <a:rPr lang="ko-KR" altLang="en-US" sz="2000" dirty="0" err="1"/>
              <a:t>언마운트시에</a:t>
            </a:r>
            <a:r>
              <a:rPr lang="ko-KR" altLang="en-US" sz="2000" dirty="0"/>
              <a:t> 단 한 번씩만 실행되게 하고 싶으면</a:t>
            </a:r>
            <a:r>
              <a:rPr lang="en-US" altLang="ko-KR" sz="2000" dirty="0"/>
              <a:t>, </a:t>
            </a:r>
            <a:r>
              <a:rPr lang="ko-KR" altLang="en-US" sz="2000" dirty="0"/>
              <a:t>의존성 배열에 </a:t>
            </a:r>
            <a:r>
              <a:rPr lang="ko-KR" altLang="en-US" sz="2000" b="1" dirty="0"/>
              <a:t>빈 배열</a:t>
            </a:r>
            <a:r>
              <a:rPr lang="en-US" altLang="ko-KR" sz="2000" b="1" dirty="0"/>
              <a:t>([])</a:t>
            </a:r>
            <a:r>
              <a:rPr lang="ko-KR" altLang="en-US" sz="2000" dirty="0"/>
              <a:t>을 넣으면 됨</a:t>
            </a: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D5C61F-0DF2-ED8C-338E-562CF81E1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93" y="860410"/>
            <a:ext cx="6784507" cy="59975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6C5C2B-BC08-3F39-CAC0-12C0886F4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14" y="37009"/>
            <a:ext cx="4548128" cy="7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6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496"/>
            <a:ext cx="4301765" cy="96012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7.3 </a:t>
            </a:r>
            <a:r>
              <a:rPr lang="en-US" altLang="ko-KR" sz="3600" dirty="0" err="1">
                <a:latin typeface="Britannic Bold" panose="020B0903060703020204" pitchFamily="34" charset="0"/>
              </a:rPr>
              <a:t>useEffect</a:t>
            </a:r>
            <a:endParaRPr lang="ko-KR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9616"/>
            <a:ext cx="10463753" cy="605671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useEffect</a:t>
            </a:r>
            <a:r>
              <a:rPr lang="en-US" altLang="ko-KR" sz="2400" dirty="0"/>
              <a:t>()</a:t>
            </a:r>
            <a:r>
              <a:rPr lang="ko-KR" altLang="en-US" sz="2400" dirty="0"/>
              <a:t>는 굉장히 자주 사용하기 때문에 구조를 꼭 기억하기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137C90-A546-F86D-029B-17DB7205D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86" y="1920259"/>
            <a:ext cx="9700180" cy="493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4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5942" cy="96012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7.4 </a:t>
            </a:r>
            <a:r>
              <a:rPr lang="en-US" altLang="ko-KR" sz="3600" dirty="0" err="1">
                <a:latin typeface="Britannic Bold" panose="020B0903060703020204" pitchFamily="34" charset="0"/>
              </a:rPr>
              <a:t>useMemo</a:t>
            </a:r>
            <a:endParaRPr lang="ko-KR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5599522" cy="522079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Memoized</a:t>
            </a:r>
            <a:r>
              <a:rPr lang="en-US" altLang="ko-KR" sz="2400" dirty="0"/>
              <a:t> value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리턴하는</a:t>
            </a:r>
            <a:r>
              <a:rPr lang="ko-KR" altLang="en-US" sz="2400" dirty="0"/>
              <a:t> 훅</a:t>
            </a:r>
            <a:endParaRPr lang="en-US" altLang="ko-KR" sz="2400" dirty="0"/>
          </a:p>
          <a:p>
            <a:pPr lvl="1"/>
            <a:r>
              <a:rPr lang="ko-KR" altLang="en-US" sz="2000" dirty="0"/>
              <a:t>파라미터로 </a:t>
            </a:r>
            <a:r>
              <a:rPr lang="en-US" altLang="ko-KR" sz="2000" dirty="0" err="1"/>
              <a:t>Memoized</a:t>
            </a:r>
            <a:r>
              <a:rPr lang="en-US" altLang="ko-KR" sz="2000" dirty="0"/>
              <a:t> value</a:t>
            </a:r>
            <a:r>
              <a:rPr lang="ko-KR" altLang="en-US" sz="2000" dirty="0"/>
              <a:t>를 생성하는 </a:t>
            </a:r>
            <a:r>
              <a:rPr lang="en-US" altLang="ko-KR" sz="2000" dirty="0"/>
              <a:t>create</a:t>
            </a:r>
            <a:r>
              <a:rPr lang="ko-KR" altLang="en-US" sz="2000" dirty="0"/>
              <a:t>함수와 의존성 배열을 받음</a:t>
            </a:r>
            <a:endParaRPr lang="en-US" altLang="ko-KR" sz="2000" dirty="0"/>
          </a:p>
          <a:p>
            <a:pPr lvl="1"/>
            <a:r>
              <a:rPr lang="ko-KR" altLang="en-US" sz="2000" dirty="0"/>
              <a:t>의존성 배열에 들어 있는 변수가 변했을 경우에만 </a:t>
            </a:r>
            <a:r>
              <a:rPr lang="en-US" altLang="ko-KR" sz="2000" dirty="0"/>
              <a:t>create</a:t>
            </a:r>
            <a:r>
              <a:rPr lang="ko-KR" altLang="en-US" sz="2000" dirty="0"/>
              <a:t>함수를 호출하여 </a:t>
            </a:r>
            <a:r>
              <a:rPr lang="ko-KR" altLang="en-US" sz="2000" b="1" dirty="0"/>
              <a:t>결과값을 반환</a:t>
            </a:r>
            <a:endParaRPr lang="en-US" altLang="ko-KR" sz="2000" b="1" dirty="0"/>
          </a:p>
          <a:p>
            <a:pPr lvl="1"/>
            <a:r>
              <a:rPr lang="ko-KR" altLang="en-US" sz="2000" dirty="0" err="1"/>
              <a:t>연산량이</a:t>
            </a:r>
            <a:r>
              <a:rPr lang="ko-KR" altLang="en-US" sz="2000" dirty="0"/>
              <a:t> 높은 작업이 매번 </a:t>
            </a:r>
            <a:r>
              <a:rPr lang="ko-KR" altLang="en-US" sz="2000" dirty="0" err="1"/>
              <a:t>렌더링될</a:t>
            </a:r>
            <a:r>
              <a:rPr lang="ko-KR" altLang="en-US" sz="2000" dirty="0"/>
              <a:t> 때마다 반복되는 것을 피하기 위해 사용</a:t>
            </a:r>
            <a:endParaRPr lang="en-US" altLang="ko-KR" sz="2000" dirty="0"/>
          </a:p>
          <a:p>
            <a:pPr lvl="1"/>
            <a:r>
              <a:rPr lang="ko-KR" altLang="en-US" sz="2000" dirty="0"/>
              <a:t>빠른 렌더링 속도를 얻을 수 있음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useMemo</a:t>
            </a:r>
            <a:r>
              <a:rPr lang="en-US" altLang="ko-KR" sz="2000" dirty="0"/>
              <a:t>()</a:t>
            </a:r>
            <a:r>
              <a:rPr lang="ko-KR" altLang="en-US" sz="2000" dirty="0"/>
              <a:t>로 전달된 함수는 렌더링이 일어나는 동안 실행됨</a:t>
            </a:r>
            <a:endParaRPr lang="en-US" altLang="ko-KR" sz="2000" dirty="0"/>
          </a:p>
          <a:p>
            <a:pPr lvl="1"/>
            <a:r>
              <a:rPr lang="ko-KR" altLang="en-US" sz="2000" dirty="0"/>
              <a:t>렌더링이 일어나는 동안 실행되어서는 안될 작업을 </a:t>
            </a:r>
            <a:r>
              <a:rPr lang="en-US" altLang="ko-KR" sz="2000" dirty="0" err="1"/>
              <a:t>useMemo</a:t>
            </a:r>
            <a:r>
              <a:rPr lang="en-US" altLang="ko-KR" sz="2000" dirty="0"/>
              <a:t>()</a:t>
            </a:r>
            <a:r>
              <a:rPr lang="ko-KR" altLang="en-US" sz="2000" dirty="0"/>
              <a:t>에 넣으면 안됨</a:t>
            </a:r>
            <a:endParaRPr lang="en-US" altLang="ko-KR" sz="2000" dirty="0"/>
          </a:p>
          <a:p>
            <a:pPr lvl="1"/>
            <a:r>
              <a:rPr lang="ko-KR" altLang="en-US" sz="2000" dirty="0"/>
              <a:t>의존성 배열 </a:t>
            </a:r>
            <a:r>
              <a:rPr lang="en-US" altLang="ko-KR" sz="2000" dirty="0"/>
              <a:t>X </a:t>
            </a: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렌터링이</a:t>
            </a:r>
            <a:r>
              <a:rPr lang="ko-KR" altLang="en-US" sz="2000" dirty="0"/>
              <a:t> 일어날 때마다 매번 함수가 실행 </a:t>
            </a: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en-US" altLang="ko-KR" sz="2000" dirty="0"/>
              <a:t> </a:t>
            </a:r>
            <a:r>
              <a:rPr lang="ko-KR" altLang="en-US" sz="2000" dirty="0"/>
              <a:t>의미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94A79E-361B-96B9-CA59-89191C3C0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22" y="1600201"/>
            <a:ext cx="6616192" cy="26056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CFBFE5-5EDA-C08B-C5A2-3B91A2F6A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522" y="4306389"/>
            <a:ext cx="5362208" cy="14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3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5942" cy="96012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7.5 </a:t>
            </a:r>
            <a:r>
              <a:rPr lang="en-US" altLang="ko-KR" sz="3600" dirty="0" err="1">
                <a:latin typeface="Britannic Bold" panose="020B0903060703020204" pitchFamily="34" charset="0"/>
              </a:rPr>
              <a:t>useCallback</a:t>
            </a:r>
            <a:endParaRPr lang="ko-KR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00201"/>
            <a:ext cx="6463645" cy="5220790"/>
          </a:xfrm>
        </p:spPr>
        <p:txBody>
          <a:bodyPr>
            <a:normAutofit/>
          </a:bodyPr>
          <a:lstStyle/>
          <a:p>
            <a:pPr>
              <a:lnSpc>
                <a:spcPts val="2880"/>
              </a:lnSpc>
            </a:pPr>
            <a:r>
              <a:rPr lang="en-US" altLang="ko-KR" sz="2400" dirty="0" err="1"/>
              <a:t>useMeno</a:t>
            </a:r>
            <a:r>
              <a:rPr lang="en-US" altLang="ko-KR" sz="2400" dirty="0"/>
              <a:t>()</a:t>
            </a:r>
            <a:r>
              <a:rPr lang="ko-KR" altLang="en-US" sz="2400" dirty="0"/>
              <a:t> 훅과 유사한 역할</a:t>
            </a:r>
            <a:endParaRPr lang="en-US" altLang="ko-KR" sz="2400" dirty="0"/>
          </a:p>
          <a:p>
            <a:pPr>
              <a:lnSpc>
                <a:spcPts val="2880"/>
              </a:lnSpc>
            </a:pPr>
            <a:r>
              <a:rPr lang="ko-KR" altLang="en-US" sz="2400" dirty="0"/>
              <a:t>차이점</a:t>
            </a:r>
            <a:r>
              <a:rPr lang="en-US" altLang="ko-KR" sz="2400" dirty="0"/>
              <a:t>: </a:t>
            </a:r>
            <a:r>
              <a:rPr lang="ko-KR" altLang="en-US" sz="2400" dirty="0"/>
              <a:t>값이 아닌 </a:t>
            </a:r>
            <a:r>
              <a:rPr lang="ko-KR" altLang="en-US" sz="2400" b="1" dirty="0"/>
              <a:t>함수를 반환</a:t>
            </a:r>
            <a:endParaRPr lang="en-US" altLang="ko-KR" sz="2400" b="1" dirty="0"/>
          </a:p>
          <a:p>
            <a:pPr lvl="1">
              <a:lnSpc>
                <a:spcPts val="2880"/>
              </a:lnSpc>
            </a:pPr>
            <a:r>
              <a:rPr lang="ko-KR" altLang="en-US" sz="2000" dirty="0"/>
              <a:t>파라미터로 함수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콜백</a:t>
            </a:r>
            <a:r>
              <a:rPr lang="en-US" altLang="ko-KR" sz="2000" dirty="0"/>
              <a:t>)</a:t>
            </a:r>
            <a:r>
              <a:rPr lang="ko-KR" altLang="en-US" sz="2000" dirty="0"/>
              <a:t>와 의존성 배열을 받음</a:t>
            </a:r>
            <a:endParaRPr lang="en-US" altLang="ko-KR" sz="2000" dirty="0"/>
          </a:p>
          <a:p>
            <a:pPr lvl="1">
              <a:lnSpc>
                <a:spcPts val="2880"/>
              </a:lnSpc>
            </a:pPr>
            <a:r>
              <a:rPr lang="ko-KR" altLang="en-US" sz="2000" dirty="0"/>
              <a:t>의존성 배열에 있는 변수 중 하나라도 변경되면 </a:t>
            </a:r>
            <a:r>
              <a:rPr lang="en-US" altLang="ko-KR" sz="2000" dirty="0" err="1"/>
              <a:t>Memoized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메모이제이션이</a:t>
            </a:r>
            <a:r>
              <a:rPr lang="ko-KR" altLang="en-US" sz="2000" dirty="0"/>
              <a:t> 된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콜백</a:t>
            </a:r>
            <a:r>
              <a:rPr lang="ko-KR" altLang="en-US" sz="2000" dirty="0"/>
              <a:t> 함수를 반환</a:t>
            </a:r>
            <a:endParaRPr lang="en-US" altLang="ko-KR" sz="2000" dirty="0"/>
          </a:p>
          <a:p>
            <a:pPr lvl="1">
              <a:lnSpc>
                <a:spcPts val="2880"/>
              </a:lnSpc>
            </a:pPr>
            <a:r>
              <a:rPr lang="ko-KR" altLang="en-US" sz="2000" dirty="0"/>
              <a:t>특정 변수의 값이 변한 경우에만 함수를 다시 정의하게 되므로</a:t>
            </a:r>
            <a:r>
              <a:rPr lang="en-US" altLang="ko-KR" sz="2000" dirty="0"/>
              <a:t>, </a:t>
            </a:r>
            <a:r>
              <a:rPr lang="ko-KR" altLang="en-US" sz="2000" dirty="0"/>
              <a:t>함수가 다시 정의되지 않는 경우에 자식 컴포넌트도 </a:t>
            </a:r>
            <a:r>
              <a:rPr lang="ko-KR" altLang="en-US" sz="2000" dirty="0" err="1"/>
              <a:t>재렌더링이</a:t>
            </a:r>
            <a:r>
              <a:rPr lang="ko-KR" altLang="en-US" sz="2000" dirty="0"/>
              <a:t> 일어나지 않음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412E30-91ED-C979-9056-D2B72D980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644" y="1600201"/>
            <a:ext cx="5685624" cy="26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41223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1192</TotalTime>
  <Words>786</Words>
  <Application>Microsoft Office PowerPoint</Application>
  <PresentationFormat>와이드스크린</PresentationFormat>
  <Paragraphs>132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맑은 고딕</vt:lpstr>
      <vt:lpstr>Aharoni</vt:lpstr>
      <vt:lpstr>Arial</vt:lpstr>
      <vt:lpstr>Book Antiqua</vt:lpstr>
      <vt:lpstr>Britannic Bold</vt:lpstr>
      <vt:lpstr>Tw Cen MT</vt:lpstr>
      <vt:lpstr>Wingdings</vt:lpstr>
      <vt:lpstr>Wingdings 3</vt:lpstr>
      <vt:lpstr>New_Simple01</vt:lpstr>
      <vt:lpstr>소플의 처음 만난 리액트</vt:lpstr>
      <vt:lpstr>7장 훅</vt:lpstr>
      <vt:lpstr>7.1 훅이란 무엇인가?</vt:lpstr>
      <vt:lpstr>7.2 useState</vt:lpstr>
      <vt:lpstr>7.3 useEffect</vt:lpstr>
      <vt:lpstr>7.3 useEffect</vt:lpstr>
      <vt:lpstr>7.3 useEffect</vt:lpstr>
      <vt:lpstr>7.4 useMemo</vt:lpstr>
      <vt:lpstr>7.5 useCallback</vt:lpstr>
      <vt:lpstr>7.5 useCallback</vt:lpstr>
      <vt:lpstr>7.6 useRef</vt:lpstr>
      <vt:lpstr>7.7 훅의 규칙</vt:lpstr>
      <vt:lpstr>7.7 나만의 훅 만들기</vt:lpstr>
      <vt:lpstr>7.8 나만의 훅 만들기</vt:lpstr>
      <vt:lpstr>7.8 나만의 훅 만들기</vt:lpstr>
      <vt:lpstr>7.9 훅을 사용한 컴포넌트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마치며 - 요약</vt:lpstr>
      <vt:lpstr>마치며 - 요약</vt:lpstr>
      <vt:lpstr>마치며 -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소플의 처음 만난 리액트</dc:title>
  <dc:creator>김경민</dc:creator>
  <cp:lastModifiedBy>김경민</cp:lastModifiedBy>
  <cp:revision>38</cp:revision>
  <dcterms:created xsi:type="dcterms:W3CDTF">2024-03-11T14:49:31Z</dcterms:created>
  <dcterms:modified xsi:type="dcterms:W3CDTF">2025-04-02T14:11:35Z</dcterms:modified>
</cp:coreProperties>
</file>