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CF2A-A4F5-4D66-916F-D4888B809AEF}" type="datetimeFigureOut">
              <a:rPr lang="en-IN" smtClean="0"/>
              <a:pPr/>
              <a:t>14-01-2020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E92E3-B8A1-4FF4-94E0-BA25393B96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91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F0B-08C3-49F7-AFC9-54480BF2A5EB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02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CAD4-7C65-4ACF-8B07-117C4E2382C5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48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BB19-296B-4A8C-B1B4-7F17CAA7B011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50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454B-B9F2-4130-B634-884540D03638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9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2F3C-6883-4E59-91FB-D5822AA92D57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348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4B2-6EAC-48BF-B495-8D5CBD0C0C8E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717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3B0-0A9E-4925-A53B-435F118C3865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021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282-E9E3-41FD-AE5C-2976E6CDB1F0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8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088A-732A-42D4-AB20-6AB2B5946E01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94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5028-5FFC-407F-A59E-38DDD7835AF0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77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AD9F-C37B-49A3-A011-CE08F460E58D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14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D133-3E13-4AD2-8CEF-5835F28627A1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DF04-9463-4B80-87D7-984758532D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95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1AEAE5A-7F04-45D9-919C-788497AA6189}"/>
              </a:ext>
            </a:extLst>
          </p:cNvPr>
          <p:cNvSpPr txBox="1">
            <a:spLocks/>
          </p:cNvSpPr>
          <p:nvPr/>
        </p:nvSpPr>
        <p:spPr>
          <a:xfrm>
            <a:off x="71821" y="2569075"/>
            <a:ext cx="9968132" cy="960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SCHOOL DROPOUT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Image result for mody university logo">
            <a:extLst>
              <a:ext uri="{FF2B5EF4-FFF2-40B4-BE49-F238E27FC236}">
                <a16:creationId xmlns:a16="http://schemas.microsoft.com/office/drawing/2014/main" xmlns="" id="{855A4BA9-512D-40CF-8744-D7A3AEFD7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1819" y="291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E49E39-08C5-4EA5-B12C-45A95DC1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29" y="785781"/>
            <a:ext cx="4139036" cy="1739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C31C6D-C444-418B-892D-4684F1391C69}"/>
              </a:ext>
            </a:extLst>
          </p:cNvPr>
          <p:cNvSpPr txBox="1"/>
          <p:nvPr/>
        </p:nvSpPr>
        <p:spPr>
          <a:xfrm>
            <a:off x="1176687" y="3303946"/>
            <a:ext cx="799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17.207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89A790-5AF0-44B5-A5EF-30552239C736}"/>
              </a:ext>
            </a:extLst>
          </p:cNvPr>
          <p:cNvSpPr txBox="1"/>
          <p:nvPr/>
        </p:nvSpPr>
        <p:spPr>
          <a:xfrm>
            <a:off x="973008" y="57835"/>
            <a:ext cx="78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BASED 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ECA8B3-C6E3-4F92-A9DB-EDBD68A7BE55}"/>
              </a:ext>
            </a:extLst>
          </p:cNvPr>
          <p:cNvSpPr txBox="1"/>
          <p:nvPr/>
        </p:nvSpPr>
        <p:spPr>
          <a:xfrm>
            <a:off x="4800600" y="4334232"/>
            <a:ext cx="390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r">
              <a:lnSpc>
                <a:spcPct val="150000"/>
              </a:lnSpc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NISTHA AGARWAL(170425)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77FA43-3C8E-4BA8-90C9-D4726F5A3865}"/>
              </a:ext>
            </a:extLst>
          </p:cNvPr>
          <p:cNvSpPr txBox="1"/>
          <p:nvPr/>
        </p:nvSpPr>
        <p:spPr>
          <a:xfrm>
            <a:off x="609600" y="4648200"/>
            <a:ext cx="2207897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Sorabh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B9C77C6D-C42C-44C5-8C66-B79020C93D19}"/>
              </a:ext>
            </a:extLst>
          </p:cNvPr>
          <p:cNvSpPr>
            <a:spLocks noGrp="1"/>
          </p:cNvSpPr>
          <p:nvPr/>
        </p:nvSpPr>
        <p:spPr>
          <a:xfrm>
            <a:off x="6968819" y="599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7922C1-02B0-4FD7-B628-2865170F61F1}" type="slidenum">
              <a:rPr lang="en-I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I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4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R Programming</a:t>
            </a:r>
            <a:br>
              <a:rPr lang="en-US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4752528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programming language and free software environment for statistical computing and graphics supported by the R Foundation for Statistical Computing. The R language is widely used among statisticians and data miners for developing statistical software and data analysis. It provides, among other things, a programming language, high level graphics, interfaces to other languages and debugging facilities. Page fault and page hit, memory management logical and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memory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1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9952" y="168072"/>
            <a:ext cx="46805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Regression Analysis</a:t>
            </a:r>
          </a:p>
          <a:p>
            <a:pPr marL="0" indent="0" algn="just">
              <a:buNone/>
            </a:pPr>
            <a:endParaRPr lang="en-US" sz="2400" b="1" dirty="0">
              <a:latin typeface="Helvetica" pitchFamily="34" charset="0"/>
              <a:cs typeface="Helvetica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Helvetica" pitchFamily="34" charset="0"/>
                <a:cs typeface="Helvetica" pitchFamily="34" charset="0"/>
              </a:rPr>
              <a:t>The use of mathematical and statistical techniques to estimate one variable from another especially by the application of regression coefficients, regression curves, regression equations, or regression lines.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3744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Machine Learning</a:t>
            </a:r>
          </a:p>
          <a:p>
            <a:pPr algn="ctr"/>
            <a:endParaRPr lang="en-US" sz="2400" b="1" dirty="0" smtClean="0">
              <a:latin typeface="Helvetica" pitchFamily="34" charset="0"/>
              <a:cs typeface="Helvetica" pitchFamily="34" charset="0"/>
            </a:endParaRPr>
          </a:p>
          <a:p>
            <a:pPr algn="just"/>
            <a:r>
              <a:rPr lang="en-US" dirty="0">
                <a:latin typeface="Helvetica" pitchFamily="34" charset="0"/>
                <a:cs typeface="Helvetica" pitchFamily="34" charset="0"/>
              </a:rPr>
              <a:t>Machine learning is the scientific study of algorithms and statistical models that computer systems use to effectively perform a specific task without using explicit instructions, relying on models and inference instead. </a:t>
            </a:r>
          </a:p>
          <a:p>
            <a:pPr algn="just"/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IN" dirty="0"/>
          </a:p>
        </p:txBody>
      </p:sp>
      <p:pic>
        <p:nvPicPr>
          <p:cNvPr id="3074" name="Picture 2" descr="https://www.tutorialspoint.com/r/images/linear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32069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3660993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186299"/>
            <a:ext cx="3744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Helvetica" pitchFamily="34" charset="0"/>
              <a:cs typeface="Helvetica" pitchFamily="34" charset="0"/>
            </a:endParaRPr>
          </a:p>
          <a:p>
            <a:pPr algn="just"/>
            <a:r>
              <a:rPr lang="en-IN" dirty="0" smtClean="0">
                <a:latin typeface="Helvetica" pitchFamily="34" charset="0"/>
                <a:cs typeface="Helvetica" pitchFamily="34" charset="0"/>
              </a:rPr>
              <a:t>As such, linear regression was developed in the field of statistics and is studied as a model for understanding the relationship between input and output numerical variables, but has been borrowed by machine learning. It is both a statistical algorithm and a machine learning algorithm.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05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8" t="23976" r="55267" b="11269"/>
          <a:stretch/>
        </p:blipFill>
        <p:spPr bwMode="auto">
          <a:xfrm>
            <a:off x="4644008" y="1052736"/>
            <a:ext cx="435147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2562830"/>
              </p:ext>
            </p:extLst>
          </p:nvPr>
        </p:nvGraphicFramePr>
        <p:xfrm>
          <a:off x="395536" y="260648"/>
          <a:ext cx="8640960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448"/>
                <a:gridCol w="4608512"/>
              </a:tblGrid>
              <a:tr h="633670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Our Project</a:t>
                      </a:r>
                    </a:p>
                    <a:p>
                      <a:pPr algn="just"/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We will be taking the datasets from data.gov.in(an official data website by government of India) </a:t>
                      </a:r>
                    </a:p>
                    <a:p>
                      <a:pPr marL="342900" indent="-342900" algn="just">
                        <a:buAutoNum type="arabicParenR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Record of Water facilities in different tiers of schools </a:t>
                      </a:r>
                    </a:p>
                    <a:p>
                      <a:pPr marL="342900" indent="-342900" algn="just">
                        <a:buAutoNum type="arabicParenR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Record of Electricity in different tires of schools</a:t>
                      </a:r>
                    </a:p>
                    <a:p>
                      <a:pPr marL="342900" indent="-342900" algn="just">
                        <a:buAutoNum type="arabicParenR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Record of Sanitation facilities </a:t>
                      </a:r>
                    </a:p>
                    <a:p>
                      <a:pPr marL="0" indent="0" algn="just">
                        <a:buNone/>
                      </a:pP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 performing analysis of this data in R, </a:t>
                      </a:r>
                      <a:r>
                        <a:rPr lang="en-US" sz="200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 will be predicting </a:t>
                      </a:r>
                      <a:r>
                        <a:rPr lang="en-US" sz="20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dropout rate from schools estimating ranking of schools  and performing regression analysis. 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41855" y="522920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>
                <a:latin typeface="Times New Roman" pitchFamily="18" charset="0"/>
                <a:cs typeface="Times New Roman" pitchFamily="18" charset="0"/>
              </a:rPr>
              <a:t>Example of Dataset</a:t>
            </a: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77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718001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Thank You!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04-9463-4B80-87D7-984758532D8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R Programming 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sc</cp:lastModifiedBy>
  <cp:revision>8</cp:revision>
  <dcterms:created xsi:type="dcterms:W3CDTF">2019-02-06T12:44:46Z</dcterms:created>
  <dcterms:modified xsi:type="dcterms:W3CDTF">2020-01-14T16:51:18Z</dcterms:modified>
</cp:coreProperties>
</file>