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3B57B1-1FDE-4B72-B39D-5EC7837BDF65}">
          <p14:sldIdLst>
            <p14:sldId id="256"/>
            <p14:sldId id="257"/>
            <p14:sldId id="259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05B84-8060-42C8-AD55-E8F4B4050538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6B2D226-9BC7-403C-8FF2-D5B69F922D78}">
      <dgm:prSet phldrT="[Text]"/>
      <dgm:spPr/>
      <dgm:t>
        <a:bodyPr/>
        <a:lstStyle/>
        <a:p>
          <a:r>
            <a:rPr lang="en-IN" dirty="0"/>
            <a:t>Requirement Analysis</a:t>
          </a:r>
        </a:p>
      </dgm:t>
    </dgm:pt>
    <dgm:pt modelId="{3184F2DA-FAC4-4CDF-8F2C-AE166F212638}" type="parTrans" cxnId="{2B6FC1A0-A37A-4AD8-B42C-2394C66C01AE}">
      <dgm:prSet/>
      <dgm:spPr/>
      <dgm:t>
        <a:bodyPr/>
        <a:lstStyle/>
        <a:p>
          <a:endParaRPr lang="en-IN"/>
        </a:p>
      </dgm:t>
    </dgm:pt>
    <dgm:pt modelId="{D824AED6-83EF-4546-9BC5-A78AB174517A}" type="sibTrans" cxnId="{2B6FC1A0-A37A-4AD8-B42C-2394C66C01AE}">
      <dgm:prSet/>
      <dgm:spPr/>
      <dgm:t>
        <a:bodyPr/>
        <a:lstStyle/>
        <a:p>
          <a:endParaRPr lang="en-IN"/>
        </a:p>
      </dgm:t>
    </dgm:pt>
    <dgm:pt modelId="{C01CE2C1-105F-41AC-A067-750CA596C1D9}">
      <dgm:prSet phldrT="[Text]"/>
      <dgm:spPr/>
      <dgm:t>
        <a:bodyPr/>
        <a:lstStyle/>
        <a:p>
          <a:r>
            <a:rPr lang="en-IN" dirty="0"/>
            <a:t>Planning </a:t>
          </a:r>
        </a:p>
      </dgm:t>
    </dgm:pt>
    <dgm:pt modelId="{A4A39E64-8980-43F7-BF2E-F2D397C1107E}" type="parTrans" cxnId="{9147E21C-6B5E-4DF0-837C-1946AF5C8B09}">
      <dgm:prSet/>
      <dgm:spPr/>
      <dgm:t>
        <a:bodyPr/>
        <a:lstStyle/>
        <a:p>
          <a:endParaRPr lang="en-IN"/>
        </a:p>
      </dgm:t>
    </dgm:pt>
    <dgm:pt modelId="{7EF38596-5924-4FE1-BF31-DA148C03F5F4}" type="sibTrans" cxnId="{9147E21C-6B5E-4DF0-837C-1946AF5C8B09}">
      <dgm:prSet/>
      <dgm:spPr/>
      <dgm:t>
        <a:bodyPr/>
        <a:lstStyle/>
        <a:p>
          <a:endParaRPr lang="en-IN"/>
        </a:p>
      </dgm:t>
    </dgm:pt>
    <dgm:pt modelId="{19F1DE15-E282-46D9-B811-4CD550EEA3CD}">
      <dgm:prSet phldrT="[Text]"/>
      <dgm:spPr/>
      <dgm:t>
        <a:bodyPr/>
        <a:lstStyle/>
        <a:p>
          <a:r>
            <a:rPr lang="en-IN" dirty="0"/>
            <a:t>Coding </a:t>
          </a:r>
        </a:p>
      </dgm:t>
    </dgm:pt>
    <dgm:pt modelId="{52E3F723-7906-4E2F-9B36-17681FE248CD}" type="parTrans" cxnId="{DA5F5B1C-09A8-4B96-A707-7799C9A37998}">
      <dgm:prSet/>
      <dgm:spPr/>
      <dgm:t>
        <a:bodyPr/>
        <a:lstStyle/>
        <a:p>
          <a:endParaRPr lang="en-IN"/>
        </a:p>
      </dgm:t>
    </dgm:pt>
    <dgm:pt modelId="{14883210-6B2D-44D8-9308-5A00432B6963}" type="sibTrans" cxnId="{DA5F5B1C-09A8-4B96-A707-7799C9A37998}">
      <dgm:prSet/>
      <dgm:spPr/>
      <dgm:t>
        <a:bodyPr/>
        <a:lstStyle/>
        <a:p>
          <a:endParaRPr lang="en-IN"/>
        </a:p>
      </dgm:t>
    </dgm:pt>
    <dgm:pt modelId="{ADFF465D-EF8C-4148-B25D-DC55C19C62F2}">
      <dgm:prSet phldrT="[Text]"/>
      <dgm:spPr/>
      <dgm:t>
        <a:bodyPr/>
        <a:lstStyle/>
        <a:p>
          <a:r>
            <a:rPr lang="en-IN" dirty="0"/>
            <a:t>Testing and Maintenance </a:t>
          </a:r>
        </a:p>
      </dgm:t>
    </dgm:pt>
    <dgm:pt modelId="{38895D81-EA14-4749-92C5-508CB42A74FF}" type="parTrans" cxnId="{FA92A788-2EC5-46D0-92C4-F424D632FBEC}">
      <dgm:prSet/>
      <dgm:spPr/>
      <dgm:t>
        <a:bodyPr/>
        <a:lstStyle/>
        <a:p>
          <a:endParaRPr lang="en-IN"/>
        </a:p>
      </dgm:t>
    </dgm:pt>
    <dgm:pt modelId="{C5463521-AC0A-41AF-85E2-6D8FBCAF9833}" type="sibTrans" cxnId="{FA92A788-2EC5-46D0-92C4-F424D632FBEC}">
      <dgm:prSet/>
      <dgm:spPr/>
      <dgm:t>
        <a:bodyPr/>
        <a:lstStyle/>
        <a:p>
          <a:endParaRPr lang="en-IN"/>
        </a:p>
      </dgm:t>
    </dgm:pt>
    <dgm:pt modelId="{FC4C3664-8143-429E-83CA-B4A72598418E}">
      <dgm:prSet phldrT="[Text]"/>
      <dgm:spPr/>
      <dgm:t>
        <a:bodyPr/>
        <a:lstStyle/>
        <a:p>
          <a:r>
            <a:rPr lang="en-IN" dirty="0"/>
            <a:t>Documentation</a:t>
          </a:r>
        </a:p>
      </dgm:t>
    </dgm:pt>
    <dgm:pt modelId="{6AFCA43D-FC76-43A8-B617-911D060BF0C0}" type="parTrans" cxnId="{BE0D5A02-B438-4819-A0E1-ABE19D86C78D}">
      <dgm:prSet/>
      <dgm:spPr/>
      <dgm:t>
        <a:bodyPr/>
        <a:lstStyle/>
        <a:p>
          <a:endParaRPr lang="en-IN"/>
        </a:p>
      </dgm:t>
    </dgm:pt>
    <dgm:pt modelId="{A16AC266-999E-4563-8822-54DEFB103C87}" type="sibTrans" cxnId="{BE0D5A02-B438-4819-A0E1-ABE19D86C78D}">
      <dgm:prSet/>
      <dgm:spPr/>
      <dgm:t>
        <a:bodyPr/>
        <a:lstStyle/>
        <a:p>
          <a:endParaRPr lang="en-IN"/>
        </a:p>
      </dgm:t>
    </dgm:pt>
    <dgm:pt modelId="{C61BC26F-28A3-40BF-A473-CF9AA95D33BD}" type="pres">
      <dgm:prSet presAssocID="{93F05B84-8060-42C8-AD55-E8F4B40505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E011F8-1B09-4252-BD79-A96AA7346A0B}" type="pres">
      <dgm:prSet presAssocID="{66B2D226-9BC7-403C-8FF2-D5B69F922D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CB8E3-46BF-43ED-A242-C45F25EA4E47}" type="pres">
      <dgm:prSet presAssocID="{66B2D226-9BC7-403C-8FF2-D5B69F922D78}" presName="spNode" presStyleCnt="0"/>
      <dgm:spPr/>
    </dgm:pt>
    <dgm:pt modelId="{FAC5C09C-C3E5-45A1-A1C0-F07ABBB2CB11}" type="pres">
      <dgm:prSet presAssocID="{D824AED6-83EF-4546-9BC5-A78AB174517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919A017-2A77-4BFD-9930-2FB508BCE392}" type="pres">
      <dgm:prSet presAssocID="{C01CE2C1-105F-41AC-A067-750CA596C1D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C3042-7F0F-454B-8C17-6FA550A74554}" type="pres">
      <dgm:prSet presAssocID="{C01CE2C1-105F-41AC-A067-750CA596C1D9}" presName="spNode" presStyleCnt="0"/>
      <dgm:spPr/>
    </dgm:pt>
    <dgm:pt modelId="{1430F624-7EA2-4A83-91DD-49E74AC43369}" type="pres">
      <dgm:prSet presAssocID="{7EF38596-5924-4FE1-BF31-DA148C03F5F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67E7BDF-595A-4837-B041-EC9ED4E6F9F9}" type="pres">
      <dgm:prSet presAssocID="{19F1DE15-E282-46D9-B811-4CD550EEA3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75F9D-9369-427E-B9FA-9020448C3B6F}" type="pres">
      <dgm:prSet presAssocID="{19F1DE15-E282-46D9-B811-4CD550EEA3CD}" presName="spNode" presStyleCnt="0"/>
      <dgm:spPr/>
    </dgm:pt>
    <dgm:pt modelId="{04648944-F2DE-448B-8904-E002483D65AA}" type="pres">
      <dgm:prSet presAssocID="{14883210-6B2D-44D8-9308-5A00432B696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94008DA-19B4-4120-BE72-EB2CE4D9C3FC}" type="pres">
      <dgm:prSet presAssocID="{ADFF465D-EF8C-4148-B25D-DC55C19C62F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E7A2E-E557-4F08-9E2E-1102884E3CA9}" type="pres">
      <dgm:prSet presAssocID="{ADFF465D-EF8C-4148-B25D-DC55C19C62F2}" presName="spNode" presStyleCnt="0"/>
      <dgm:spPr/>
    </dgm:pt>
    <dgm:pt modelId="{0CB93C46-67E5-478B-9460-037A573790BB}" type="pres">
      <dgm:prSet presAssocID="{C5463521-AC0A-41AF-85E2-6D8FBCAF9833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B4FD4FF-613C-48FB-93F0-415A87AD0FCC}" type="pres">
      <dgm:prSet presAssocID="{FC4C3664-8143-429E-83CA-B4A72598418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F6D9B-61D1-453A-9E33-05764BF49C16}" type="pres">
      <dgm:prSet presAssocID="{FC4C3664-8143-429E-83CA-B4A72598418E}" presName="spNode" presStyleCnt="0"/>
      <dgm:spPr/>
    </dgm:pt>
    <dgm:pt modelId="{42F6E4BF-7C17-453D-BBD4-CE975761B0A0}" type="pres">
      <dgm:prSet presAssocID="{A16AC266-999E-4563-8822-54DEFB103C87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33D3C66-97A9-4A7E-8AD8-492C4FD2821A}" type="presOf" srcId="{C5463521-AC0A-41AF-85E2-6D8FBCAF9833}" destId="{0CB93C46-67E5-478B-9460-037A573790BB}" srcOrd="0" destOrd="0" presId="urn:microsoft.com/office/officeart/2005/8/layout/cycle6"/>
    <dgm:cxn modelId="{37A61E64-777C-4D87-9B08-E8E260303D41}" type="presOf" srcId="{93F05B84-8060-42C8-AD55-E8F4B4050538}" destId="{C61BC26F-28A3-40BF-A473-CF9AA95D33BD}" srcOrd="0" destOrd="0" presId="urn:microsoft.com/office/officeart/2005/8/layout/cycle6"/>
    <dgm:cxn modelId="{81749DBD-C69E-45AC-BF5D-A5FE1BF97537}" type="presOf" srcId="{14883210-6B2D-44D8-9308-5A00432B6963}" destId="{04648944-F2DE-448B-8904-E002483D65AA}" srcOrd="0" destOrd="0" presId="urn:microsoft.com/office/officeart/2005/8/layout/cycle6"/>
    <dgm:cxn modelId="{D4C69014-BD80-4FB6-8360-6C507C239625}" type="presOf" srcId="{C01CE2C1-105F-41AC-A067-750CA596C1D9}" destId="{0919A017-2A77-4BFD-9930-2FB508BCE392}" srcOrd="0" destOrd="0" presId="urn:microsoft.com/office/officeart/2005/8/layout/cycle6"/>
    <dgm:cxn modelId="{684D8E10-BD88-444E-9A87-80EBACDBCA66}" type="presOf" srcId="{7EF38596-5924-4FE1-BF31-DA148C03F5F4}" destId="{1430F624-7EA2-4A83-91DD-49E74AC43369}" srcOrd="0" destOrd="0" presId="urn:microsoft.com/office/officeart/2005/8/layout/cycle6"/>
    <dgm:cxn modelId="{C5EEB430-6C8C-43FE-A874-CCE0F3866B5A}" type="presOf" srcId="{A16AC266-999E-4563-8822-54DEFB103C87}" destId="{42F6E4BF-7C17-453D-BBD4-CE975761B0A0}" srcOrd="0" destOrd="0" presId="urn:microsoft.com/office/officeart/2005/8/layout/cycle6"/>
    <dgm:cxn modelId="{2B6FC1A0-A37A-4AD8-B42C-2394C66C01AE}" srcId="{93F05B84-8060-42C8-AD55-E8F4B4050538}" destId="{66B2D226-9BC7-403C-8FF2-D5B69F922D78}" srcOrd="0" destOrd="0" parTransId="{3184F2DA-FAC4-4CDF-8F2C-AE166F212638}" sibTransId="{D824AED6-83EF-4546-9BC5-A78AB174517A}"/>
    <dgm:cxn modelId="{3CDEA607-26B0-41D5-B18E-B563C3535ABF}" type="presOf" srcId="{FC4C3664-8143-429E-83CA-B4A72598418E}" destId="{4B4FD4FF-613C-48FB-93F0-415A87AD0FCC}" srcOrd="0" destOrd="0" presId="urn:microsoft.com/office/officeart/2005/8/layout/cycle6"/>
    <dgm:cxn modelId="{D8ED17E6-70A1-419E-80CC-8B8F6254E9AC}" type="presOf" srcId="{66B2D226-9BC7-403C-8FF2-D5B69F922D78}" destId="{8AE011F8-1B09-4252-BD79-A96AA7346A0B}" srcOrd="0" destOrd="0" presId="urn:microsoft.com/office/officeart/2005/8/layout/cycle6"/>
    <dgm:cxn modelId="{4F571EFF-1596-4172-83D5-751FFC2CCBB3}" type="presOf" srcId="{D824AED6-83EF-4546-9BC5-A78AB174517A}" destId="{FAC5C09C-C3E5-45A1-A1C0-F07ABBB2CB11}" srcOrd="0" destOrd="0" presId="urn:microsoft.com/office/officeart/2005/8/layout/cycle6"/>
    <dgm:cxn modelId="{9147E21C-6B5E-4DF0-837C-1946AF5C8B09}" srcId="{93F05B84-8060-42C8-AD55-E8F4B4050538}" destId="{C01CE2C1-105F-41AC-A067-750CA596C1D9}" srcOrd="1" destOrd="0" parTransId="{A4A39E64-8980-43F7-BF2E-F2D397C1107E}" sibTransId="{7EF38596-5924-4FE1-BF31-DA148C03F5F4}"/>
    <dgm:cxn modelId="{DA5F5B1C-09A8-4B96-A707-7799C9A37998}" srcId="{93F05B84-8060-42C8-AD55-E8F4B4050538}" destId="{19F1DE15-E282-46D9-B811-4CD550EEA3CD}" srcOrd="2" destOrd="0" parTransId="{52E3F723-7906-4E2F-9B36-17681FE248CD}" sibTransId="{14883210-6B2D-44D8-9308-5A00432B6963}"/>
    <dgm:cxn modelId="{FA92A788-2EC5-46D0-92C4-F424D632FBEC}" srcId="{93F05B84-8060-42C8-AD55-E8F4B4050538}" destId="{ADFF465D-EF8C-4148-B25D-DC55C19C62F2}" srcOrd="3" destOrd="0" parTransId="{38895D81-EA14-4749-92C5-508CB42A74FF}" sibTransId="{C5463521-AC0A-41AF-85E2-6D8FBCAF9833}"/>
    <dgm:cxn modelId="{CF5D1C88-4DF6-47D6-BB17-E097B60B3856}" type="presOf" srcId="{19F1DE15-E282-46D9-B811-4CD550EEA3CD}" destId="{467E7BDF-595A-4837-B041-EC9ED4E6F9F9}" srcOrd="0" destOrd="0" presId="urn:microsoft.com/office/officeart/2005/8/layout/cycle6"/>
    <dgm:cxn modelId="{E4A228A2-3A8E-4F6D-BAE6-7D0B382E2BFE}" type="presOf" srcId="{ADFF465D-EF8C-4148-B25D-DC55C19C62F2}" destId="{494008DA-19B4-4120-BE72-EB2CE4D9C3FC}" srcOrd="0" destOrd="0" presId="urn:microsoft.com/office/officeart/2005/8/layout/cycle6"/>
    <dgm:cxn modelId="{BE0D5A02-B438-4819-A0E1-ABE19D86C78D}" srcId="{93F05B84-8060-42C8-AD55-E8F4B4050538}" destId="{FC4C3664-8143-429E-83CA-B4A72598418E}" srcOrd="4" destOrd="0" parTransId="{6AFCA43D-FC76-43A8-B617-911D060BF0C0}" sibTransId="{A16AC266-999E-4563-8822-54DEFB103C87}"/>
    <dgm:cxn modelId="{CEC9C9E9-DE11-43B0-AE4F-E150ED482279}" type="presParOf" srcId="{C61BC26F-28A3-40BF-A473-CF9AA95D33BD}" destId="{8AE011F8-1B09-4252-BD79-A96AA7346A0B}" srcOrd="0" destOrd="0" presId="urn:microsoft.com/office/officeart/2005/8/layout/cycle6"/>
    <dgm:cxn modelId="{C2C95C3A-C149-4C4C-9D1A-D36398300190}" type="presParOf" srcId="{C61BC26F-28A3-40BF-A473-CF9AA95D33BD}" destId="{625CB8E3-46BF-43ED-A242-C45F25EA4E47}" srcOrd="1" destOrd="0" presId="urn:microsoft.com/office/officeart/2005/8/layout/cycle6"/>
    <dgm:cxn modelId="{76D18305-C996-4F87-95AF-340FD8444358}" type="presParOf" srcId="{C61BC26F-28A3-40BF-A473-CF9AA95D33BD}" destId="{FAC5C09C-C3E5-45A1-A1C0-F07ABBB2CB11}" srcOrd="2" destOrd="0" presId="urn:microsoft.com/office/officeart/2005/8/layout/cycle6"/>
    <dgm:cxn modelId="{9F6C8093-13ED-4CE8-B9BB-33B21F8DB5E7}" type="presParOf" srcId="{C61BC26F-28A3-40BF-A473-CF9AA95D33BD}" destId="{0919A017-2A77-4BFD-9930-2FB508BCE392}" srcOrd="3" destOrd="0" presId="urn:microsoft.com/office/officeart/2005/8/layout/cycle6"/>
    <dgm:cxn modelId="{B5BAE14B-3EC3-437F-B98C-C9E198D1768B}" type="presParOf" srcId="{C61BC26F-28A3-40BF-A473-CF9AA95D33BD}" destId="{B4EC3042-7F0F-454B-8C17-6FA550A74554}" srcOrd="4" destOrd="0" presId="urn:microsoft.com/office/officeart/2005/8/layout/cycle6"/>
    <dgm:cxn modelId="{5D933C12-D86A-4A3B-AF74-A97A79AD715F}" type="presParOf" srcId="{C61BC26F-28A3-40BF-A473-CF9AA95D33BD}" destId="{1430F624-7EA2-4A83-91DD-49E74AC43369}" srcOrd="5" destOrd="0" presId="urn:microsoft.com/office/officeart/2005/8/layout/cycle6"/>
    <dgm:cxn modelId="{71124968-10E1-418D-B3D8-967A9F2D0D0C}" type="presParOf" srcId="{C61BC26F-28A3-40BF-A473-CF9AA95D33BD}" destId="{467E7BDF-595A-4837-B041-EC9ED4E6F9F9}" srcOrd="6" destOrd="0" presId="urn:microsoft.com/office/officeart/2005/8/layout/cycle6"/>
    <dgm:cxn modelId="{A3A50251-7E69-48EB-ABBF-FB316AC0D55F}" type="presParOf" srcId="{C61BC26F-28A3-40BF-A473-CF9AA95D33BD}" destId="{5DE75F9D-9369-427E-B9FA-9020448C3B6F}" srcOrd="7" destOrd="0" presId="urn:microsoft.com/office/officeart/2005/8/layout/cycle6"/>
    <dgm:cxn modelId="{568DAAC1-2018-495F-B7B0-EC7681EF101F}" type="presParOf" srcId="{C61BC26F-28A3-40BF-A473-CF9AA95D33BD}" destId="{04648944-F2DE-448B-8904-E002483D65AA}" srcOrd="8" destOrd="0" presId="urn:microsoft.com/office/officeart/2005/8/layout/cycle6"/>
    <dgm:cxn modelId="{6002AE72-FBB8-4931-B54C-4B7E64C5852C}" type="presParOf" srcId="{C61BC26F-28A3-40BF-A473-CF9AA95D33BD}" destId="{494008DA-19B4-4120-BE72-EB2CE4D9C3FC}" srcOrd="9" destOrd="0" presId="urn:microsoft.com/office/officeart/2005/8/layout/cycle6"/>
    <dgm:cxn modelId="{F2A0A625-57F1-4901-A1E4-3DBB1A87836E}" type="presParOf" srcId="{C61BC26F-28A3-40BF-A473-CF9AA95D33BD}" destId="{C64E7A2E-E557-4F08-9E2E-1102884E3CA9}" srcOrd="10" destOrd="0" presId="urn:microsoft.com/office/officeart/2005/8/layout/cycle6"/>
    <dgm:cxn modelId="{8D5FB2F1-035C-4927-A0C4-08C2E81B2DB0}" type="presParOf" srcId="{C61BC26F-28A3-40BF-A473-CF9AA95D33BD}" destId="{0CB93C46-67E5-478B-9460-037A573790BB}" srcOrd="11" destOrd="0" presId="urn:microsoft.com/office/officeart/2005/8/layout/cycle6"/>
    <dgm:cxn modelId="{3EE5AE66-0831-498A-9349-FCC38FF2CC19}" type="presParOf" srcId="{C61BC26F-28A3-40BF-A473-CF9AA95D33BD}" destId="{4B4FD4FF-613C-48FB-93F0-415A87AD0FCC}" srcOrd="12" destOrd="0" presId="urn:microsoft.com/office/officeart/2005/8/layout/cycle6"/>
    <dgm:cxn modelId="{B7800394-590F-4CB5-9CD7-788E33B4CDE7}" type="presParOf" srcId="{C61BC26F-28A3-40BF-A473-CF9AA95D33BD}" destId="{416F6D9B-61D1-453A-9E33-05764BF49C16}" srcOrd="13" destOrd="0" presId="urn:microsoft.com/office/officeart/2005/8/layout/cycle6"/>
    <dgm:cxn modelId="{BC385608-B7CF-46C3-83F3-6DAEADB45D51}" type="presParOf" srcId="{C61BC26F-28A3-40BF-A473-CF9AA95D33BD}" destId="{42F6E4BF-7C17-453D-BBD4-CE975761B0A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011F8-1B09-4252-BD79-A96AA7346A0B}">
      <dsp:nvSpPr>
        <dsp:cNvPr id="0" name=""/>
        <dsp:cNvSpPr/>
      </dsp:nvSpPr>
      <dsp:spPr>
        <a:xfrm>
          <a:off x="1667179" y="31895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Requirement Analysis</a:t>
          </a:r>
        </a:p>
      </dsp:txBody>
      <dsp:txXfrm>
        <a:off x="1709993" y="361770"/>
        <a:ext cx="1263666" cy="791413"/>
      </dsp:txXfrm>
    </dsp:sp>
    <dsp:sp modelId="{FAC5C09C-C3E5-45A1-A1C0-F07ABBB2CB11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436481" y="138955"/>
              </a:moveTo>
              <a:arcTo wR="1752560" hR="1752560" stAng="17578169" swAng="196192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9A017-2A77-4BFD-9930-2FB508BCE392}">
      <dsp:nvSpPr>
        <dsp:cNvPr id="0" name=""/>
        <dsp:cNvSpPr/>
      </dsp:nvSpPr>
      <dsp:spPr>
        <a:xfrm>
          <a:off x="3333964" y="152994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Planning </a:t>
          </a:r>
        </a:p>
      </dsp:txBody>
      <dsp:txXfrm>
        <a:off x="3376778" y="1572760"/>
        <a:ext cx="1263666" cy="791413"/>
      </dsp:txXfrm>
    </dsp:sp>
    <dsp:sp modelId="{1430F624-7EA2-4A83-91DD-49E74AC43369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3502713" y="1660714"/>
              </a:moveTo>
              <a:arcTo wR="1752560" hR="1752560" stAng="21419756" swAng="219660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E7BDF-595A-4837-B041-EC9ED4E6F9F9}">
      <dsp:nvSpPr>
        <dsp:cNvPr id="0" name=""/>
        <dsp:cNvSpPr/>
      </dsp:nvSpPr>
      <dsp:spPr>
        <a:xfrm>
          <a:off x="2697309" y="3489368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Coding </a:t>
          </a:r>
        </a:p>
      </dsp:txBody>
      <dsp:txXfrm>
        <a:off x="2740123" y="3532182"/>
        <a:ext cx="1263666" cy="791413"/>
      </dsp:txXfrm>
    </dsp:sp>
    <dsp:sp modelId="{04648944-F2DE-448B-8904-E002483D65AA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101078" y="3470118"/>
              </a:moveTo>
              <a:arcTo wR="1752560" hR="1752560" stAng="4711776" swAng="137644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008DA-19B4-4120-BE72-EB2CE4D9C3FC}">
      <dsp:nvSpPr>
        <dsp:cNvPr id="0" name=""/>
        <dsp:cNvSpPr/>
      </dsp:nvSpPr>
      <dsp:spPr>
        <a:xfrm>
          <a:off x="637050" y="3489368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Testing and Maintenance </a:t>
          </a:r>
        </a:p>
      </dsp:txBody>
      <dsp:txXfrm>
        <a:off x="679864" y="3532182"/>
        <a:ext cx="1263666" cy="791413"/>
      </dsp:txXfrm>
    </dsp:sp>
    <dsp:sp modelId="{0CB93C46-67E5-478B-9460-037A573790BB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292916" y="2722565"/>
              </a:moveTo>
              <a:arcTo wR="1752560" hR="1752560" stAng="8783641" swAng="219660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FD4FF-613C-48FB-93F0-415A87AD0FCC}">
      <dsp:nvSpPr>
        <dsp:cNvPr id="0" name=""/>
        <dsp:cNvSpPr/>
      </dsp:nvSpPr>
      <dsp:spPr>
        <a:xfrm>
          <a:off x="395" y="1529946"/>
          <a:ext cx="1349294" cy="8770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Documentation</a:t>
          </a:r>
        </a:p>
      </dsp:txBody>
      <dsp:txXfrm>
        <a:off x="43209" y="1572760"/>
        <a:ext cx="1263666" cy="791413"/>
      </dsp:txXfrm>
    </dsp:sp>
    <dsp:sp modelId="{42F6E4BF-7C17-453D-BBD4-CE975761B0A0}">
      <dsp:nvSpPr>
        <dsp:cNvPr id="0" name=""/>
        <dsp:cNvSpPr/>
      </dsp:nvSpPr>
      <dsp:spPr>
        <a:xfrm>
          <a:off x="589266" y="757477"/>
          <a:ext cx="3505121" cy="3505121"/>
        </a:xfrm>
        <a:custGeom>
          <a:avLst/>
          <a:gdLst/>
          <a:ahLst/>
          <a:cxnLst/>
          <a:rect l="0" t="0" r="0" b="0"/>
          <a:pathLst>
            <a:path>
              <a:moveTo>
                <a:pt x="305320" y="764145"/>
              </a:moveTo>
              <a:arcTo wR="1752560" hR="1752560" stAng="12859904" swAng="196192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925F-3A00-4A4C-BA83-BC823FEF71E9}" type="datetimeFigureOut">
              <a:rPr lang="en-IN" smtClean="0"/>
              <a:pPr/>
              <a:t>14-01-2020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2B94-5E45-4FBC-A0AB-15885AEC1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1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BAF03-17CD-472C-97FA-F84BF11F3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6EE4BB6-61DF-41EF-A6A8-DACDB739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408CE-AB98-450C-BFB2-4CF72646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D9EF-9755-421A-B6DD-D435C2FCC813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6D22B-09B4-482B-AFE0-69DEA610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809DB7-571E-4F8E-8F65-88F5A1C9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53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C577C-3C02-4C0D-9059-CFB169CC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53BCA6-44C8-4733-AE00-A8E1A44E4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A0C0B3-9767-4F2E-A63F-B456E4AB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8475-A957-4DA2-8143-D49F5EE98232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7AE192-C7FC-4FAF-ACB1-C489A0B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D2C98-39AF-4F23-B52A-91EE2780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64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70C00B-ADE0-460B-B6E8-C5C2BC3AE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D3C04-BA5E-4EB3-BF51-107030A9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10679B-4F15-465E-9E48-9428022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412E-3A33-475B-9095-950CC25A8E85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AC996-D0AC-42D3-8F0B-06F9BF95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650E47-812B-4DC8-A0E6-170B721E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88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CF869-F06A-4DA7-ADE9-3AFAAE33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26AAE-0E72-4247-8193-9E553799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00596-C6B6-436B-89A4-BF2A2EFD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85B3-F311-4FFF-AA94-05FD3793450D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3EC69D-4C42-48C1-BF3F-1EC120F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1D384B-8735-41EA-A083-8F9D1991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44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1ADF1-6B9E-4726-AFB7-E43AB88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589762-7823-49E1-A7E3-38CADD8F8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502A1-4937-46F9-BFDD-459CF71A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E027F-6EFC-4652-BFFD-496F8D47278A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9C99FD-F1C2-4F92-ACE2-3CEEC4FD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F60A4F-76E3-4662-B0E1-488FA8C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52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ED196-9141-4F36-8736-1A30D35A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C50A6-0322-479F-BABB-F4866B62B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3EFF6-0266-40E3-9E2C-3DBC68FB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AABE4B-435F-451C-843A-F926D5DC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68CAC-A139-4539-9538-19A251D3A266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5564BB-5F11-4D3A-A243-A3508AA8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884177-C0BF-4AA8-AAFF-8C4EC943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585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BD2644-5F06-4FD5-A71C-4C3AE90A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EF1546-8462-47B5-AED6-11D012C5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97660F-F62F-4572-B669-ADAA5CED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6A1160-2D44-4BCC-BF42-CF27EE1F7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D7E70F-3B61-4AF4-8F74-BC18650F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BA5D96-F68C-48CA-985A-ABFCB9FD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A97A-4489-4FA5-826B-B45B22CC110B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CFD3862-10E6-4468-9625-A0702238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DB00B04-790F-4895-9621-D147DFC2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9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81FC6-59A9-4247-964D-84D21E4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6AFEB0-478E-44E4-9DEF-4D1B0194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F533-D812-482E-BB1E-EA27F967DD61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22F69D-C2BB-4B55-BBA2-F526009D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95A00E-AC48-494B-A873-C0B69D8B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20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B891F3-3B55-4445-84B5-4F61C90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BBA6-D1DC-4CB4-A582-1E25763B648F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E39FA4-2E7A-4246-A432-3FA9FA61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35E58B-041A-4298-8B07-1A3CB299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1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05375-CB06-44CE-9359-EE9A08AF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FA2260-4845-41C4-B4D3-040DC1E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5A2D0C-80E0-43D2-82C1-6596CEE56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36B317-1A1D-416F-80EA-88054D5D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F9DB-207E-44D3-A86B-85356B6F9E1F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CA0407-E9A4-49BF-BEF2-002E223C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0B168-40E3-41B7-9C6B-B0117ED2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582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2E273-4619-49C1-8C60-D8E562F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D9D88C-BD14-4071-BA74-CDFC56F8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8543BE-7AF0-4C5D-BE82-D6D37753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099870-06AF-49BD-91EF-027EE478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1E8E-16D7-44BC-AA9B-18C2D6132AD9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9E3E15-0BA2-4E59-90AC-F5F5047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4D2C62-959A-4953-A107-C96003CC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31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2E565D-A216-44D5-95F2-417B72FC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C3A48F-3BD4-45C9-9D01-911CBE81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97E124-42DF-4A92-9A69-B4D735036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2249-751E-4ADD-A638-F1ECC573B1BC}" type="datetime1">
              <a:rPr lang="en-IN" smtClean="0"/>
              <a:pPr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E8564F-937B-4737-980E-9320580D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CA7A98-B24A-466E-9751-7546E716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FE8F-9C5D-4161-B495-346359ABED5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8923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AEAE5A-7F04-45D9-919C-788497AA6189}"/>
              </a:ext>
            </a:extLst>
          </p:cNvPr>
          <p:cNvSpPr txBox="1">
            <a:spLocks/>
          </p:cNvSpPr>
          <p:nvPr/>
        </p:nvSpPr>
        <p:spPr>
          <a:xfrm>
            <a:off x="1111934" y="2569075"/>
            <a:ext cx="9968132" cy="96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NON-PROFIT ORGANISATION PORTAL</a:t>
            </a:r>
          </a:p>
        </p:txBody>
      </p:sp>
      <p:sp>
        <p:nvSpPr>
          <p:cNvPr id="5" name="AutoShape 2" descr="Image result for mody university logo">
            <a:extLst>
              <a:ext uri="{FF2B5EF4-FFF2-40B4-BE49-F238E27FC236}">
                <a16:creationId xmlns:a16="http://schemas.microsoft.com/office/drawing/2014/main" xmlns="" id="{855A4BA9-512D-40CF-8744-D7A3AEFD7D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1932" y="291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E49E39-08C5-4EA5-B12C-45A95DC1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42" y="785781"/>
            <a:ext cx="4139036" cy="1739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C31C6D-C444-418B-892D-4684F1391C69}"/>
              </a:ext>
            </a:extLst>
          </p:cNvPr>
          <p:cNvSpPr txBox="1"/>
          <p:nvPr/>
        </p:nvSpPr>
        <p:spPr>
          <a:xfrm>
            <a:off x="2216800" y="3303946"/>
            <a:ext cx="799045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Essentials of Software Engineering </a:t>
            </a:r>
          </a:p>
          <a:p>
            <a:pPr algn="ctr">
              <a:lnSpc>
                <a:spcPct val="150000"/>
              </a:lnSpc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17.208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89A790-5AF0-44B5-A5EF-30552239C736}"/>
              </a:ext>
            </a:extLst>
          </p:cNvPr>
          <p:cNvSpPr txBox="1"/>
          <p:nvPr/>
        </p:nvSpPr>
        <p:spPr>
          <a:xfrm>
            <a:off x="2013121" y="57835"/>
            <a:ext cx="78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BASED 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ECA8B3-C6E3-4F92-A9DB-EDBD68A7BE55}"/>
              </a:ext>
            </a:extLst>
          </p:cNvPr>
          <p:cNvSpPr txBox="1"/>
          <p:nvPr/>
        </p:nvSpPr>
        <p:spPr>
          <a:xfrm>
            <a:off x="8008932" y="4492283"/>
            <a:ext cx="39049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r">
              <a:lnSpc>
                <a:spcPct val="15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NISHTHA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AGARWAL(170425)</a:t>
            </a: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77FA43-3C8E-4BA8-90C9-D4726F5A3865}"/>
              </a:ext>
            </a:extLst>
          </p:cNvPr>
          <p:cNvSpPr txBox="1"/>
          <p:nvPr/>
        </p:nvSpPr>
        <p:spPr>
          <a:xfrm>
            <a:off x="278113" y="4567353"/>
            <a:ext cx="2207897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Hitesh Jangir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B9C77C6D-C42C-44C5-8C66-B79020C93D19}"/>
              </a:ext>
            </a:extLst>
          </p:cNvPr>
          <p:cNvSpPr>
            <a:spLocks noGrp="1"/>
          </p:cNvSpPr>
          <p:nvPr/>
        </p:nvSpPr>
        <p:spPr>
          <a:xfrm>
            <a:off x="8008932" y="599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7922C1-02B0-4FD7-B628-2865170F61F1}" type="slidenum">
              <a:rPr lang="en-IN" sz="1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I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8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64ECC-C191-48A4-830E-1433689A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-3445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Software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0ABE4A-EA8D-4F56-A747-90A4EB4A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79" y="946750"/>
            <a:ext cx="11406808" cy="16066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considered to be collection of executable programming code, associated libraries and documentations. Software, when made for a specific requirement is called software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33779A-1690-4A6C-A8A6-23535ED2EF29}"/>
              </a:ext>
            </a:extLst>
          </p:cNvPr>
          <p:cNvSpPr txBox="1"/>
          <p:nvPr/>
        </p:nvSpPr>
        <p:spPr>
          <a:xfrm>
            <a:off x="477078" y="2133600"/>
            <a:ext cx="428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E406A9-350C-4B9D-9713-C32A7D76D91E}"/>
              </a:ext>
            </a:extLst>
          </p:cNvPr>
          <p:cNvSpPr txBox="1"/>
          <p:nvPr/>
        </p:nvSpPr>
        <p:spPr>
          <a:xfrm>
            <a:off x="7200231" y="2690668"/>
            <a:ext cx="4683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as Per RUP: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Iteratively 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Requirements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component Architecture 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Visually 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Verification of Quality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Change </a:t>
            </a:r>
          </a:p>
          <a:p>
            <a:pPr marL="342900" indent="-342900">
              <a:buAutoNum type="arabicParenR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645B98A0-46DC-4A91-BA57-257CE9AF7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839800520"/>
              </p:ext>
            </p:extLst>
          </p:nvPr>
        </p:nvGraphicFramePr>
        <p:xfrm>
          <a:off x="477078" y="1750094"/>
          <a:ext cx="4683654" cy="4743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2685A5-7C04-4C22-A2B9-EEBBDBEA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91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698A2-3F7E-4186-9FC4-ACDE3C7A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Methodologies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C189DB-BD1D-4674-BBA3-7902CABCBF49}"/>
              </a:ext>
            </a:extLst>
          </p:cNvPr>
          <p:cNvSpPr txBox="1"/>
          <p:nvPr/>
        </p:nvSpPr>
        <p:spPr>
          <a:xfrm>
            <a:off x="384314" y="1166192"/>
            <a:ext cx="111053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pages will contain information about the organization, agenda and motive. It will be a simple static page. The second page is a registration form for applying to open a sub NGO under the organization with or without a partnership. The third page leads to a donation portal which asks the user to enter his/her details and the specification of the object donated. The second and third page is connected to a backend.</a:t>
            </a:r>
          </a:p>
          <a:p>
            <a:pPr marL="457200" indent="-457200" algn="just">
              <a:buAutoNum type="arabicParenR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will consist of multiple tables. The first one will record the details entered to register for a new NGO. The second table will only be used if the user opts for a partnership as well. The third table will consist of information regarding the donor and the project donated.</a:t>
            </a:r>
          </a:p>
          <a:p>
            <a:pPr marL="457200" indent="-457200" algn="just">
              <a:buAutoNum type="arabicParenR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portal will also consist of a button on one of the pages that will enable the user to check the status of the registration of the NGO and also the status of the offered donation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4113724-329A-4D1C-8622-5CF1A52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20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6C5A44-D568-408B-BC13-0B5ADF484803}"/>
              </a:ext>
            </a:extLst>
          </p:cNvPr>
          <p:cNvSpPr/>
          <p:nvPr/>
        </p:nvSpPr>
        <p:spPr>
          <a:xfrm>
            <a:off x="689113" y="513595"/>
            <a:ext cx="1000539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Requirements:</a:t>
            </a:r>
          </a:p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Xamppserver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(front-end)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(back-end)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Images and text to support the portal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Languages used: HTML 5 , CSS , PHP, SQL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portal is not region specific.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donation portal can only be accessed by a citizen who is above 18 years of age (for this a valid government ID information will be taken)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16C4136-BB67-4BBB-8350-6C2F152A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09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A9C4A0-4F36-47A6-A2D8-D37566DB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0" r="7095" b="3872"/>
          <a:stretch/>
        </p:blipFill>
        <p:spPr>
          <a:xfrm>
            <a:off x="940904" y="244751"/>
            <a:ext cx="10906539" cy="6368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8CBCDD-6B4F-4009-9BD5-5DFCB3A64088}"/>
              </a:ext>
            </a:extLst>
          </p:cNvPr>
          <p:cNvSpPr txBox="1"/>
          <p:nvPr/>
        </p:nvSpPr>
        <p:spPr>
          <a:xfrm>
            <a:off x="344557" y="205408"/>
            <a:ext cx="3869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UML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8F20A7-1A08-4248-9498-FF69A086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50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2FC4E-1EF1-4403-8190-BA75AEA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3848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3417FD1-54E6-4871-901C-AF3D4AC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FE8F-9C5D-4161-B495-346359ABED5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974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353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Basic Concepts of Software Engineering </vt:lpstr>
      <vt:lpstr>Requirements and Methodologies</vt:lpstr>
      <vt:lpstr>Slide 4</vt:lpstr>
      <vt:lpstr>Slide 5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ANSHITA LADDHA</dc:creator>
  <cp:lastModifiedBy>sc</cp:lastModifiedBy>
  <cp:revision>10</cp:revision>
  <dcterms:created xsi:type="dcterms:W3CDTF">2019-02-04T07:11:01Z</dcterms:created>
  <dcterms:modified xsi:type="dcterms:W3CDTF">2020-01-14T16:57:54Z</dcterms:modified>
</cp:coreProperties>
</file>