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6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78D7F-06B3-44DA-AA82-B5C1388B2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F4BCD4-6EA5-4E64-8FF2-204D3E31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8A83E2-4481-42F0-8220-78BC058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8EFC75-02A0-4528-A45C-52CB9E18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89A735-2A3A-4B07-B1C4-3B0EF0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5B7B1-A393-416F-B0F4-CEAB0839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412F81-618E-40A8-946F-65FCF82E9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6FD1C7-98E7-41FD-B03F-523B9CE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87B443-5EC2-46C7-900E-5D053E90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19C36-D926-4680-A771-637CC82C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073773-4112-49EE-8A02-47AF10872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88C802-C8F1-4FD1-BD7C-350DFB4A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DCF65C-8757-4E99-914A-51F64037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75AA2C-39BE-4EC2-909E-9FBE6B1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BEA6F-CDD9-4876-A0A2-BEA0B0F4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3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B13E4-9A53-4129-980E-DE491435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EE3E9-07C3-4A43-89B8-0875552A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1D48C6-FBD8-4883-8BFE-BFC40460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06ABB-9601-4FA7-BB87-CC257CE3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49FCF-8367-4CF0-8B86-D9D7D303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20DC5-2133-4844-B121-65B5F175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BBC47-A9E0-4737-8B41-969E99F4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CF32DD-1052-4579-983D-C5CB558F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BA7BCC-2B57-4553-9144-7CB0008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D206E-B096-4011-837D-90B9697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0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6EEF9-2614-4073-B17D-0F375840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47F932-7BF5-41B3-891B-30957BDE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8A44CB-0B96-4687-94B1-6A28DA295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0B8A72-3DD7-445B-833B-9C09E44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9DA81B-77A0-4B97-82E0-125F571D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C79096-E6FF-4510-86C3-83ED1D54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2DBAD-A5DB-44DE-B839-86CF97D3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CA10E-59E3-4FFB-B945-3DA3E8AE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78195D-0184-4EEF-BE61-76274E9B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F0979E-3B97-4CE4-ADE4-C06DB9C9E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ABD65D-5970-4C3E-92FF-E0C9925A0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1BE98F-EFC7-4D2F-9A38-CF421867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CD214D-13F0-403B-BC30-47442DC7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F42404-9AAB-440E-ADE6-E025625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3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0560F-815E-4E26-99AA-EFEF096C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D359BD-AACA-40A7-98C5-554355A4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2176F2-CC8B-4907-BD18-89142CC4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6016EA-8C62-4806-AEDF-63D6FF60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B99E2C-6A7F-45E7-90ED-CAD442A9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6A0ABC-0D99-4215-9A77-1FA1CE1E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16F205-6DFA-4DCF-ABDF-357048B4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72808-23D9-46D2-AA00-88476CDD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F785A-31FF-4D9E-A8C6-C92C687D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0979F2-719C-4431-8436-D73D2E59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403653-B532-401A-B4D6-9C3752E9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7E78F6-388E-4352-800F-D02529E2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B4A776-3C51-4BC0-B156-17B48691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0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AA9FE-8111-47FA-AF57-61704FAC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7A62C4-A5BB-4978-ADCF-EBAF8EB5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5FAE96-E960-4A2B-B04B-E1335D09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86EB52-4096-4C28-A824-08AEEA8E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41BB13-3A47-4DF6-BC64-8EC41632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21100F-B514-462E-8F78-77845504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67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429B78-1CD2-4CBD-9428-74C59210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C95DE5-9223-4F5D-B490-DE6D239D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8DE2B6-5EF4-4937-AA0A-EFDBCC3A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24C7-C96A-455C-BC9A-14FF4F4BBF5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E09F2-4E1A-4F65-A3BF-84E7BB4EF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BFB229-718F-409A-AE6A-5B55016D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C61C-E234-48E6-BFDF-42830D464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69A00-5657-4AA7-9236-26AE2AE4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no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6D20B-3B34-46B1-8D92-57B7790D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Daily a new News channel is coming in the market in some channel one news is shown whereas in other channels some other news is shown many a time same news sounds different on different news channel, recently many of the news channels have started with their online channels where facilities like e-newspapers is also provided. No of people use this e-newspaper but again reading a lengthy news is a time consuming task and sometimes boring, many times a complete page have only two or three lines of information. A standardized solution is needed where on a single platform where user can get all news depending on his/ her choice and also in summarized manner. Also a strategy is needed which will provide the user correct news and not a fake news.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60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0A5CB-524F-4FCD-80D3-6B8A5170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17359" cy="707895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EB0769D-B36A-486A-A280-C59B2C4DB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83" y="399985"/>
            <a:ext cx="5622468" cy="6092890"/>
          </a:xfrm>
        </p:spPr>
      </p:pic>
    </p:spTree>
    <p:extLst>
      <p:ext uri="{BB962C8B-B14F-4D97-AF65-F5344CB8AC3E}">
        <p14:creationId xmlns:p14="http://schemas.microsoft.com/office/powerpoint/2010/main" val="14431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2FECC-C955-4F4C-A506-608D3ADB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pPr algn="ctr"/>
            <a:r>
              <a:rPr lang="en-IN" dirty="0"/>
              <a:t>Libraries that has been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A16DD6-A472-47BB-9678-CFE95F07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/>
              <a:t>Tkinter</a:t>
            </a:r>
            <a:endParaRPr lang="en-IN" dirty="0"/>
          </a:p>
          <a:p>
            <a:r>
              <a:rPr lang="en-IN" dirty="0" err="1"/>
              <a:t>newsapi</a:t>
            </a:r>
            <a:endParaRPr lang="en-IN" dirty="0"/>
          </a:p>
          <a:p>
            <a:r>
              <a:rPr lang="en-IN" dirty="0" err="1"/>
              <a:t>nltk</a:t>
            </a:r>
            <a:endParaRPr lang="en-IN" dirty="0"/>
          </a:p>
          <a:p>
            <a:r>
              <a:rPr lang="en-IN" dirty="0" err="1"/>
              <a:t>sumy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2E1A2-4B7A-42BE-A61A-CC716AF5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B725A3-DB1F-4B14-8091-F2B98542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made a GUI application in which first you have to register and than login.</a:t>
            </a:r>
          </a:p>
          <a:p>
            <a:r>
              <a:rPr lang="en-IN" dirty="0"/>
              <a:t>You can see the news feed based upon the categories.</a:t>
            </a:r>
          </a:p>
          <a:p>
            <a:r>
              <a:rPr lang="en-IN" dirty="0"/>
              <a:t>Inside the code,</a:t>
            </a:r>
          </a:p>
          <a:p>
            <a:pPr lvl="1"/>
            <a:r>
              <a:rPr lang="en-IN" dirty="0"/>
              <a:t>We have used </a:t>
            </a:r>
            <a:r>
              <a:rPr lang="en-IN" dirty="0" err="1"/>
              <a:t>api</a:t>
            </a:r>
            <a:r>
              <a:rPr lang="en-IN" dirty="0"/>
              <a:t> to get the current news based upon the categories.</a:t>
            </a:r>
          </a:p>
          <a:p>
            <a:pPr lvl="1"/>
            <a:r>
              <a:rPr lang="en-IN" dirty="0"/>
              <a:t>We have used </a:t>
            </a:r>
            <a:r>
              <a:rPr lang="en-IN" dirty="0" err="1"/>
              <a:t>timesofindia</a:t>
            </a:r>
            <a:r>
              <a:rPr lang="en-IN" dirty="0"/>
              <a:t>, </a:t>
            </a:r>
            <a:r>
              <a:rPr lang="en-IN" dirty="0" err="1"/>
              <a:t>bbcnews</a:t>
            </a:r>
            <a:r>
              <a:rPr lang="en-IN" dirty="0"/>
              <a:t> to get the news for feed.</a:t>
            </a:r>
          </a:p>
          <a:p>
            <a:pPr lvl="1"/>
            <a:r>
              <a:rPr lang="en-IN" dirty="0"/>
              <a:t>We got  summary and title and related news.</a:t>
            </a:r>
          </a:p>
          <a:p>
            <a:pPr lvl="1"/>
            <a:r>
              <a:rPr lang="en-IN" dirty="0"/>
              <a:t>News have been summarized using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00843-A4D3-45ED-B38C-4BD0450B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277D433-F8CE-42BA-8A88-498B230A4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18" t="17871" r="69942" b="49321"/>
          <a:stretch/>
        </p:blipFill>
        <p:spPr>
          <a:xfrm>
            <a:off x="4519126" y="2164702"/>
            <a:ext cx="3153747" cy="29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007AD-41FD-41DA-B017-A589D6C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2D22054-1764-4DF1-A475-DDA740C52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54" y="2404726"/>
            <a:ext cx="3407691" cy="3224481"/>
          </a:xfrm>
        </p:spPr>
      </p:pic>
    </p:spTree>
    <p:extLst>
      <p:ext uri="{BB962C8B-B14F-4D97-AF65-F5344CB8AC3E}">
        <p14:creationId xmlns:p14="http://schemas.microsoft.com/office/powerpoint/2010/main" val="108390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23E70-181A-478A-880A-E440C4F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Choose category for which you want to read the news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6917959-85F0-41C1-982E-8F4BEC124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89" t="9618" r="86514" b="66609"/>
          <a:stretch/>
        </p:blipFill>
        <p:spPr>
          <a:xfrm>
            <a:off x="5111621" y="2369975"/>
            <a:ext cx="1968758" cy="33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73B3C-A545-41CF-A8E4-3501F00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989EBB-7ED9-4B21-812E-10297556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0" t="27437" r="7269" b="24258"/>
          <a:stretch/>
        </p:blipFill>
        <p:spPr>
          <a:xfrm>
            <a:off x="2545701" y="2799184"/>
            <a:ext cx="7100597" cy="21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C8268-47A2-466B-A5CF-3A0B0760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5687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no 3:</vt:lpstr>
      <vt:lpstr>Flowchart</vt:lpstr>
      <vt:lpstr>Libraries that has been used</vt:lpstr>
      <vt:lpstr>Approach</vt:lpstr>
      <vt:lpstr>Login Page</vt:lpstr>
      <vt:lpstr>Login Page</vt:lpstr>
      <vt:lpstr>Choose category for which you want to read the news</vt:lpstr>
      <vt:lpstr>Output</vt:lpstr>
      <vt:lpstr>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3: e-newspaper</dc:title>
  <dc:creator>parsis presswala</dc:creator>
  <cp:lastModifiedBy>Microsoft account</cp:lastModifiedBy>
  <cp:revision>7</cp:revision>
  <dcterms:created xsi:type="dcterms:W3CDTF">2020-02-27T07:08:15Z</dcterms:created>
  <dcterms:modified xsi:type="dcterms:W3CDTF">2020-06-20T19:01:09Z</dcterms:modified>
</cp:coreProperties>
</file>