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279" r:id="rId3"/>
    <p:sldId id="298" r:id="rId4"/>
    <p:sldId id="299" r:id="rId5"/>
    <p:sldId id="303" r:id="rId6"/>
    <p:sldId id="305" r:id="rId7"/>
    <p:sldId id="304" r:id="rId8"/>
    <p:sldId id="301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13258800" cy="239252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 autoAdjust="0"/>
    <p:restoredTop sz="91022" autoAdjust="0"/>
  </p:normalViewPr>
  <p:slideViewPr>
    <p:cSldViewPr snapToGrid="0">
      <p:cViewPr varScale="1">
        <p:scale>
          <a:sx n="103" d="100"/>
          <a:sy n="103" d="100"/>
        </p:scale>
        <p:origin x="9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0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510252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r">
              <a:defRPr sz="2800"/>
            </a:lvl1pPr>
          </a:lstStyle>
          <a:p>
            <a:fld id="{5D634CDC-2FDF-4C1B-8C8F-397BA5B2D9C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510252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r">
              <a:defRPr sz="28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510252" y="0"/>
            <a:ext cx="5745480" cy="1200416"/>
          </a:xfrm>
          <a:prstGeom prst="rect">
            <a:avLst/>
          </a:prstGeom>
        </p:spPr>
        <p:txBody>
          <a:bodyPr vert="horz" lIns="212479" tIns="106240" rIns="212479" bIns="106240" rtlCol="0"/>
          <a:lstStyle>
            <a:lvl1pPr algn="r">
              <a:defRPr sz="2800"/>
            </a:lvl1pPr>
          </a:lstStyle>
          <a:p>
            <a:fld id="{41D9D135-AC5D-412D-9E0E-623545EAE33D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2479" tIns="106240" rIns="212479" bIns="1062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25880" y="11514009"/>
            <a:ext cx="10607040" cy="9420553"/>
          </a:xfrm>
          <a:prstGeom prst="rect">
            <a:avLst/>
          </a:prstGeom>
        </p:spPr>
        <p:txBody>
          <a:bodyPr vert="horz" lIns="212479" tIns="106240" rIns="212479" bIns="10624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l">
              <a:defRPr sz="2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510252" y="22724801"/>
            <a:ext cx="5745480" cy="1200413"/>
          </a:xfrm>
          <a:prstGeom prst="rect">
            <a:avLst/>
          </a:prstGeom>
        </p:spPr>
        <p:txBody>
          <a:bodyPr vert="horz" lIns="212479" tIns="106240" rIns="212479" bIns="106240" rtlCol="0" anchor="b"/>
          <a:lstStyle>
            <a:lvl1pPr algn="r">
              <a:defRPr sz="28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0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EECEB-7328-34AA-788E-FACC96205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2E2691-FACF-4B12-F81D-0D02A4DDB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F2F755-D49A-6B7F-EC1E-62206B6FC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EC1168-5375-06EF-FBD3-2A31CCEB8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8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08B69-5910-6173-F199-127F1B40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CAA600-6870-65D0-216E-17829CC2F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56714A-5613-F81C-7C78-829EA8ED8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80D69C-CE87-9136-1BFA-B0D5CF4C7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7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58AE-FFD4-0EA1-7569-A45721BE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E22A06F-D65F-E1BE-D1D4-A64BA2E32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325C994-DEBB-61A3-55D0-379410FA9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A2029D-B6EF-29B6-56E7-EB21F2648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9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9919F-2E49-468F-A09F-33870E06C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F7850-BDB9-679E-A127-34BA0CD2C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D3410D-B65D-F7BA-415A-6D1348CD8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B48451-CA09-8C6B-F209-57B43C5E2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06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4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1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5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5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5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8663-B694-0E6F-9666-225A31EA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FED1051-B793-FF76-2E66-3679BF5F8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AD6CBC4-69D5-DA79-FE46-6421B5936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1E28E-FCCC-3EEE-B49E-1C8D1EE6C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7C6C-146F-7229-1D4A-7B19416A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138104-087A-C146-4485-DB2DB9446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6FF0B7-A219-A149-FCD2-C52791E75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has been done since the last time?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D32025-5F10-F503-49DB-679CE0CB7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21F5-529A-4D54-A085-69F194259C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4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  <a:prstGeom prst="rect">
            <a:avLst/>
          </a:prstGeom>
        </p:spPr>
        <p:txBody>
          <a:bodyPr lIns="0" rIns="0"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7189" y="3713847"/>
            <a:ext cx="7900988" cy="291306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4332" y="5163234"/>
            <a:ext cx="3950499" cy="1456533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48885"/>
            <a:ext cx="11449049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Kern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48885"/>
            <a:ext cx="11449049" cy="468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4800" b="1"/>
            </a:lvl1pPr>
            <a:lvl2pPr marL="288000" indent="-216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4800"/>
            </a:lvl2pPr>
            <a:lvl3pPr marL="504000" indent="-2160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800"/>
            </a:lvl3pPr>
            <a:lvl4pPr marL="864000" indent="-2880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4800"/>
            </a:lvl4pPr>
            <a:lvl5pPr marL="1152000" indent="-2880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4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92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5585188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8484" y="1444529"/>
            <a:ext cx="5585188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925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Zweispaltig mit Bo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5585188" cy="35069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8484" y="1444529"/>
            <a:ext cx="5585188" cy="35112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71476" y="5088550"/>
            <a:ext cx="11472196" cy="10984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50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, Ra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448885"/>
            <a:ext cx="7879896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, Ran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900000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87" y="1448885"/>
            <a:ext cx="7879896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1"/>
            </a:lvl1pPr>
            <a:lvl2pPr marL="288000" indent="-21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 sz="2000"/>
            </a:lvl2pPr>
            <a:lvl3pPr marL="504000" indent="-216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3pPr>
            <a:lvl4pPr marL="864000" indent="-2880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2000"/>
            </a:lvl4pPr>
            <a:lvl5pPr marL="1152000" indent="-28800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319763"/>
            <a:ext cx="1281217" cy="216000"/>
          </a:xfrm>
        </p:spPr>
        <p:txBody>
          <a:bodyPr anchor="ctr"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39055"/>
            <a:ext cx="974484" cy="36000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433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10982326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0E150F-2DBF-4AFB-AEF1-215069AB2AC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244028"/>
            <a:ext cx="974484" cy="360000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7022" y="6305430"/>
            <a:ext cx="3932238" cy="227249"/>
          </a:xfrm>
          <a:prstGeom prst="rect">
            <a:avLst/>
          </a:prstGeom>
        </p:spPr>
        <p:txBody>
          <a:bodyPr wrap="none" anchor="ctr"/>
          <a:lstStyle>
            <a:lvl1pPr>
              <a:defRPr sz="1000"/>
            </a:lvl1pPr>
          </a:lstStyle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  <p:sldLayoutId id="2147483669" r:id="rId4"/>
    <p:sldLayoutId id="2147483668" r:id="rId5"/>
    <p:sldLayoutId id="2147483670" r:id="rId6"/>
    <p:sldLayoutId id="2147483667" r:id="rId7"/>
    <p:sldLayoutId id="2147483671" r:id="rId8"/>
  </p:sldLayoutIdLst>
  <p:hf hdr="0" dt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BD2CC-97D0-4788-B19D-D326216A6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Update Meetings</a:t>
            </a:r>
            <a:br>
              <a:rPr lang="de-DE" sz="2400" dirty="0"/>
            </a:br>
            <a:br>
              <a:rPr lang="de-DE" sz="1450" b="0" u="sng" dirty="0"/>
            </a:br>
            <a:r>
              <a:rPr lang="de-DE" sz="1450" b="0" dirty="0"/>
              <a:t>Project 6 : AR Sports </a:t>
            </a:r>
            <a:br>
              <a:rPr lang="de-DE" sz="1450" b="0" dirty="0"/>
            </a:br>
            <a:br>
              <a:rPr lang="de-DE" sz="1450" b="0" dirty="0"/>
            </a:br>
            <a:r>
              <a:rPr lang="de-DE" sz="1450" b="0" dirty="0"/>
              <a:t>Student </a:t>
            </a:r>
            <a:r>
              <a:rPr lang="de-DE" sz="1450" b="0" dirty="0" err="1"/>
              <a:t>Names</a:t>
            </a:r>
            <a:r>
              <a:rPr lang="de-DE" sz="1450" b="0" dirty="0"/>
              <a:t>: </a:t>
            </a:r>
            <a:r>
              <a:rPr lang="de-DE" sz="1450" b="0" dirty="0" err="1"/>
              <a:t>Miray</a:t>
            </a:r>
            <a:r>
              <a:rPr lang="de-DE" sz="1450" b="0" dirty="0"/>
              <a:t> Kurt, Valentin </a:t>
            </a:r>
            <a:r>
              <a:rPr lang="de-DE" sz="1450" b="0" dirty="0" err="1"/>
              <a:t>Misslbeck</a:t>
            </a:r>
            <a:r>
              <a:rPr lang="de-DE" sz="1450" b="0" dirty="0"/>
              <a:t>, Florian </a:t>
            </a:r>
            <a:r>
              <a:rPr lang="de-DE" sz="1450" b="0" dirty="0" err="1"/>
              <a:t>Simonini</a:t>
            </a:r>
            <a:r>
              <a:rPr lang="de-DE" sz="1450" b="0" dirty="0"/>
              <a:t>, Stefan Schuster</a:t>
            </a:r>
            <a:br>
              <a:rPr lang="de-DE" sz="1450" b="0" dirty="0"/>
            </a:br>
            <a:br>
              <a:rPr lang="de-DE" sz="1450" b="0" dirty="0"/>
            </a:br>
            <a:br>
              <a:rPr lang="de-DE" sz="2400" u="sng" dirty="0"/>
            </a:br>
            <a:br>
              <a:rPr lang="de-DE" sz="2400" u="sng" dirty="0"/>
            </a:br>
            <a:endParaRPr lang="de-DE" sz="2400" u="sng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F6F69-0588-4E09-9385-B89E70837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für Informatik und Mathematik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86DAC9-3634-797F-15B5-AF0F973BA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94" y="1709739"/>
            <a:ext cx="3601618" cy="18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Einigung auf </a:t>
            </a:r>
            <a:r>
              <a:rPr lang="en-US" b="0" dirty="0" err="1"/>
              <a:t>ein</a:t>
            </a:r>
            <a:r>
              <a:rPr lang="en-US" b="0" dirty="0"/>
              <a:t> Spiel: </a:t>
            </a:r>
            <a:r>
              <a:rPr lang="en-US" b="0" dirty="0" err="1"/>
              <a:t>verschiedene</a:t>
            </a:r>
            <a:r>
              <a:rPr lang="en-US" b="0" dirty="0"/>
              <a:t> </a:t>
            </a:r>
            <a:r>
              <a:rPr lang="en-US" b="0" dirty="0" err="1"/>
              <a:t>Interessen</a:t>
            </a:r>
            <a:r>
              <a:rPr lang="en-US" b="0" dirty="0"/>
              <a:t>, </a:t>
            </a:r>
            <a:r>
              <a:rPr lang="en-US" b="0" dirty="0" err="1"/>
              <a:t>Auswahl</a:t>
            </a:r>
            <a:r>
              <a:rPr lang="en-US" b="0" dirty="0"/>
              <a:t> </a:t>
            </a:r>
            <a:r>
              <a:rPr lang="en-US" b="0" dirty="0" err="1"/>
              <a:t>sehr</a:t>
            </a:r>
            <a:r>
              <a:rPr lang="en-US" b="0" dirty="0"/>
              <a:t> </a:t>
            </a:r>
            <a:r>
              <a:rPr lang="en-US" b="0" dirty="0" err="1"/>
              <a:t>breit</a:t>
            </a:r>
            <a:r>
              <a:rPr lang="en-US" b="0" dirty="0"/>
              <a:t> </a:t>
            </a:r>
            <a:r>
              <a:rPr lang="en-US" b="0" dirty="0" err="1"/>
              <a:t>gefächert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Begrenzung</a:t>
            </a:r>
            <a:r>
              <a:rPr lang="en-US" b="0" dirty="0"/>
              <a:t> der Ideen: </a:t>
            </a:r>
            <a:r>
              <a:rPr lang="en-US" b="0" dirty="0" err="1"/>
              <a:t>Prioritäten</a:t>
            </a:r>
            <a:r>
              <a:rPr lang="en-US" b="0" dirty="0"/>
              <a:t> </a:t>
            </a:r>
            <a:r>
              <a:rPr lang="en-US" b="0" dirty="0" err="1"/>
              <a:t>setzen</a:t>
            </a:r>
            <a:r>
              <a:rPr lang="en-US" b="0" dirty="0"/>
              <a:t> um in </a:t>
            </a:r>
            <a:r>
              <a:rPr lang="en-US" b="0" dirty="0" err="1"/>
              <a:t>einem</a:t>
            </a:r>
            <a:r>
              <a:rPr lang="en-US" b="0" dirty="0"/>
              <a:t> </a:t>
            </a:r>
            <a:r>
              <a:rPr lang="en-US" b="0" dirty="0" err="1"/>
              <a:t>realistischen</a:t>
            </a:r>
            <a:r>
              <a:rPr lang="en-US" b="0" dirty="0"/>
              <a:t> </a:t>
            </a:r>
            <a:r>
              <a:rPr lang="en-US" b="0" dirty="0" err="1"/>
              <a:t>Arbeitsumfang</a:t>
            </a:r>
            <a:r>
              <a:rPr lang="en-US" b="0" dirty="0"/>
              <a:t> </a:t>
            </a:r>
            <a:r>
              <a:rPr lang="en-US" b="0" dirty="0" err="1"/>
              <a:t>zu</a:t>
            </a:r>
            <a:r>
              <a:rPr lang="en-US" b="0" dirty="0"/>
              <a:t> </a:t>
            </a:r>
            <a:r>
              <a:rPr lang="en-US" b="0" dirty="0" err="1"/>
              <a:t>bleiben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Ablaufplan</a:t>
            </a:r>
            <a:r>
              <a:rPr lang="en-US" b="0" dirty="0"/>
              <a:t>: </a:t>
            </a:r>
            <a:r>
              <a:rPr lang="en-US" b="0" dirty="0" err="1"/>
              <a:t>noch</a:t>
            </a:r>
            <a:r>
              <a:rPr lang="en-US" b="0" dirty="0"/>
              <a:t> </a:t>
            </a:r>
            <a:r>
              <a:rPr lang="en-US" b="0" dirty="0" err="1"/>
              <a:t>schwer</a:t>
            </a:r>
            <a:r>
              <a:rPr lang="en-US" b="0" dirty="0"/>
              <a:t> </a:t>
            </a:r>
            <a:r>
              <a:rPr lang="en-US" b="0" dirty="0" err="1"/>
              <a:t>zu</a:t>
            </a:r>
            <a:r>
              <a:rPr lang="en-US" b="0" dirty="0"/>
              <a:t> </a:t>
            </a:r>
            <a:r>
              <a:rPr lang="en-US" b="0" dirty="0" err="1"/>
              <a:t>planen</a:t>
            </a:r>
            <a:r>
              <a:rPr lang="en-US" b="0" dirty="0"/>
              <a:t>, da das </a:t>
            </a:r>
            <a:r>
              <a:rPr lang="en-US" b="0" dirty="0" err="1"/>
              <a:t>Arbeitstempo</a:t>
            </a:r>
            <a:r>
              <a:rPr lang="en-US" b="0" dirty="0"/>
              <a:t> </a:t>
            </a:r>
            <a:r>
              <a:rPr lang="en-US" b="0" dirty="0" err="1"/>
              <a:t>noch</a:t>
            </a:r>
            <a:r>
              <a:rPr lang="en-US" b="0" dirty="0"/>
              <a:t> </a:t>
            </a:r>
            <a:r>
              <a:rPr lang="en-US" b="0" dirty="0" err="1"/>
              <a:t>nicht</a:t>
            </a:r>
            <a:r>
              <a:rPr lang="en-US" b="0" dirty="0"/>
              <a:t> </a:t>
            </a:r>
            <a:r>
              <a:rPr lang="en-US" b="0" dirty="0" err="1"/>
              <a:t>wirklich</a:t>
            </a:r>
            <a:r>
              <a:rPr lang="en-US" b="0" dirty="0"/>
              <a:t> </a:t>
            </a:r>
            <a:r>
              <a:rPr lang="en-US" b="0" dirty="0" err="1"/>
              <a:t>bekannt</a:t>
            </a:r>
            <a:r>
              <a:rPr lang="en-US" b="0" dirty="0"/>
              <a:t> </a:t>
            </a:r>
            <a:r>
              <a:rPr lang="en-US" b="0" dirty="0" err="1"/>
              <a:t>ist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Flowchart/User Interface: </a:t>
            </a:r>
            <a:r>
              <a:rPr lang="en-US" b="0" dirty="0" err="1"/>
              <a:t>wird</a:t>
            </a:r>
            <a:r>
              <a:rPr lang="en-US" b="0" dirty="0"/>
              <a:t> </a:t>
            </a:r>
            <a:r>
              <a:rPr lang="en-US" b="0" dirty="0" err="1"/>
              <a:t>im</a:t>
            </a:r>
            <a:r>
              <a:rPr lang="en-US" b="0" dirty="0"/>
              <a:t> </a:t>
            </a:r>
            <a:r>
              <a:rPr lang="en-US" b="0" dirty="0" err="1"/>
              <a:t>weiteren</a:t>
            </a:r>
            <a:r>
              <a:rPr lang="en-US" b="0" dirty="0"/>
              <a:t> </a:t>
            </a:r>
            <a:r>
              <a:rPr lang="en-US" b="0" dirty="0" err="1"/>
              <a:t>Verlauf</a:t>
            </a:r>
            <a:r>
              <a:rPr lang="en-US" b="0" dirty="0"/>
              <a:t> </a:t>
            </a:r>
            <a:r>
              <a:rPr lang="en-US" b="0" dirty="0" err="1"/>
              <a:t>gefestigt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Dartscheibe nicht komplett selbst erstellbar: Bild aus dem Internet heruntergeladen, dann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Index.html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erstellt</a:t>
            </a:r>
            <a:endParaRPr lang="de-DE" b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Probleme mit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Gitlab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DE" b="0" dirty="0" err="1">
                <a:solidFill>
                  <a:srgbClr val="000000"/>
                </a:solidFill>
              </a:rPr>
              <a:t>m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ergen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Branches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oft problembehaftet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000000"/>
                </a:solidFill>
              </a:rPr>
              <a:t>WebXR</a:t>
            </a:r>
            <a:r>
              <a:rPr lang="de-DE" b="0" dirty="0">
                <a:solidFill>
                  <a:srgbClr val="000000"/>
                </a:solidFill>
              </a:rPr>
              <a:t> braucht HTTPs –&gt; schwer umsetzbar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E907E-028E-4B47-B970-065FF4FA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1" y="1437574"/>
            <a:ext cx="11449049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Dartscheibe stabil im Raum fixieren können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Über Design Definitionen sprechen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Implementierung der Wurfmechanik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Implementierung der Punkteausgabe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Erste Spielnahe Test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3508E6-A6EA-4E3E-B20F-E1008E83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4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2D793B-3027-40B8-8781-0D5974CA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3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8D3E8D1-25B2-45A1-95F2-F831DFFB1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Date: 07.04.2025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4BBB2B-2B14-41F1-9FE7-BBE307EA8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86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A746-49B3-4CF2-A586-254C4E6EE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C05B7-EFB0-6865-E0B6-49C5B08A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DF135-6A32-68A9-6E03-6A5E7DC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de-DE" b="0" dirty="0"/>
              <a:t>- Dartscheibe fixieren ohne Erfolg, da auf Apple nicht möglich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Neue Dartscheibe in Blender erstellt </a:t>
            </a:r>
            <a:r>
              <a:rPr lang="de-DE" b="0" dirty="0" err="1"/>
              <a:t>bzw</a:t>
            </a:r>
            <a:r>
              <a:rPr lang="de-DE" b="0" dirty="0"/>
              <a:t> gedreht etc. nach </a:t>
            </a:r>
            <a:r>
              <a:rPr lang="de-DE" b="0" dirty="0" err="1"/>
              <a:t>download</a:t>
            </a:r>
            <a:endParaRPr lang="de-DE" b="0" dirty="0"/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Wurfbutton implementiert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Punkteausgabe implementiert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Random Testwurffunktion erstellt um besser und einfacher Testen zu können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Komplett neue Dartscheibe in Blender erstellt</a:t>
            </a:r>
          </a:p>
          <a:p>
            <a:pPr>
              <a:lnSpc>
                <a:spcPts val="1425"/>
              </a:lnSpc>
            </a:pPr>
            <a:r>
              <a:rPr lang="de-DE" b="0" dirty="0"/>
              <a:t>- Treffererkennung überarbeitet und getestet. Läuft perfekt</a:t>
            </a:r>
          </a:p>
          <a:p>
            <a:pPr>
              <a:lnSpc>
                <a:spcPts val="1425"/>
              </a:lnSpc>
            </a:pPr>
            <a:r>
              <a:rPr lang="de-DE" b="0" dirty="0"/>
              <a:t>- Freies setzen der Dartscheibe versucht umzusetzen. Leider gescheitert</a:t>
            </a:r>
          </a:p>
          <a:p>
            <a:pPr marL="342900" indent="-342900">
              <a:lnSpc>
                <a:spcPts val="1425"/>
              </a:lnSpc>
              <a:buFontTx/>
              <a:buChar char="-"/>
            </a:pP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3AFCD9-6B57-7A55-9029-EF518FCC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B0CCD-4BA7-6FA3-2AF5-300706C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85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D47F4-9A4C-59BC-5ACF-D6E84C0A8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2F702-E70C-3E07-2DE0-3F0CB316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90788-7647-B563-279C-44BF26E2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03" y="1201807"/>
            <a:ext cx="11449049" cy="468000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de-DE" b="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de-DE" b="0" dirty="0"/>
              <a:t>Probleme bei der Installation von </a:t>
            </a:r>
            <a:r>
              <a:rPr lang="de-DE" b="0" dirty="0" err="1"/>
              <a:t>ngrok</a:t>
            </a:r>
            <a:r>
              <a:rPr lang="de-DE" b="0" dirty="0"/>
              <a:t>. Viel Wartezeit bei der Installation. Ohne dem Server ist es nicht möglich die Dartscheibe zu fixieren, da das </a:t>
            </a:r>
            <a:r>
              <a:rPr lang="de-DE" b="0" dirty="0" err="1"/>
              <a:t>Testing</a:t>
            </a:r>
            <a:r>
              <a:rPr lang="de-DE" b="0" dirty="0"/>
              <a:t> nicht möglich ist.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Bedienung von Blender sehr gewöhnungsbedürftig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Gedownloadete Dartscheibe zu groß, 70MB. Nur verarbeitbar wenn zwischen 0,5 und 2 MB liegt. Also komplett neue Dartscheibe in Blender erstellen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Bei komplett neu erstellter Dartscheibe gibt es noch Probleme die Zahlen anzuzeigen</a:t>
            </a:r>
          </a:p>
          <a:p>
            <a:pPr>
              <a:lnSpc>
                <a:spcPts val="1425"/>
              </a:lnSpc>
            </a:pPr>
            <a:r>
              <a:rPr lang="de-DE" b="0" dirty="0"/>
              <a:t>- Freies setzen der </a:t>
            </a:r>
            <a:r>
              <a:rPr lang="de-DE" b="0" dirty="0" err="1"/>
              <a:t>dartscheibe</a:t>
            </a:r>
            <a:r>
              <a:rPr lang="de-DE" b="0" dirty="0"/>
              <a:t> sehr schwer umsetzbar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96B35-5587-6858-CD0A-95F55BE2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0BEC0-2DCF-1644-85E1-FA8503B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26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0AF98-7B46-9769-2DAB-A04A1911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6998B-A393-0284-7FBE-8E95FF4A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F3C23-3B3C-CE4C-8750-66D7FD12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de-DE" b="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de-DE" b="0" dirty="0"/>
              <a:t>Bei neuer Dartscheibe Zahlen sichtbar machen</a:t>
            </a:r>
          </a:p>
          <a:p>
            <a:pPr>
              <a:lnSpc>
                <a:spcPts val="1425"/>
              </a:lnSpc>
              <a:buNone/>
            </a:pPr>
            <a:r>
              <a:rPr lang="de-DE" b="0" dirty="0"/>
              <a:t>- Dartscheibe frei setzen implementieren</a:t>
            </a:r>
          </a:p>
          <a:p>
            <a:pPr>
              <a:lnSpc>
                <a:spcPts val="1425"/>
              </a:lnSpc>
            </a:pPr>
            <a:r>
              <a:rPr lang="de-DE" b="0" dirty="0"/>
              <a:t>- Bilder in Doku einfügen für KW 14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A2949-6BE7-964D-F92D-B9087243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21DB4-D645-2615-7DF8-9ECA5DD9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90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3000-EA33-7FDE-C997-1039209C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3894DEE-CC23-D963-9732-94799193F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4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5A6E246C-1FEB-8038-F652-2BB6F4FE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70" y="1493908"/>
            <a:ext cx="11456192" cy="1100766"/>
          </a:xfrm>
        </p:spPr>
        <p:txBody>
          <a:bodyPr/>
          <a:lstStyle/>
          <a:p>
            <a:r>
              <a:rPr lang="de-DE" dirty="0"/>
              <a:t>Date: 14.04.2025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84B05-C68B-F097-0DDB-DE3B00F1C8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595DA-D7DC-EC44-6EA8-D9D695E4E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D93F8-EAEC-FAF6-4846-F3E90B9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66921-64CA-EE3B-87B6-5538D6EE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7000"/>
              </a:lnSpc>
              <a:spcBef>
                <a:spcPts val="0"/>
              </a:spcBef>
            </a:pPr>
            <a:r>
              <a:rPr lang="de-DE" sz="1600" b="0" dirty="0"/>
              <a:t>- Zahlen in weiß auf die Dartscheibe implementiert</a:t>
            </a:r>
          </a:p>
          <a:p>
            <a:pPr>
              <a:lnSpc>
                <a:spcPct val="97000"/>
              </a:lnSpc>
              <a:spcBef>
                <a:spcPts val="0"/>
              </a:spcBef>
            </a:pPr>
            <a:r>
              <a:rPr lang="de-DE" sz="1600" b="0" dirty="0"/>
              <a:t>- Dartscheibe frei setzen implementieren mit </a:t>
            </a:r>
            <a:r>
              <a:rPr lang="de-DE" sz="1600" b="0" dirty="0" err="1"/>
              <a:t>Fallback</a:t>
            </a:r>
            <a:r>
              <a:rPr lang="de-DE" sz="1600" b="0" dirty="0"/>
              <a:t> Ebene</a:t>
            </a:r>
          </a:p>
          <a:p>
            <a:pPr>
              <a:lnSpc>
                <a:spcPct val="97000"/>
              </a:lnSpc>
              <a:spcBef>
                <a:spcPts val="0"/>
              </a:spcBef>
            </a:pPr>
            <a:r>
              <a:rPr lang="de-DE" sz="1600" b="0" dirty="0"/>
              <a:t>- Dartpfeil in Blender modellieren</a:t>
            </a:r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54AE0-4798-9BD9-D190-9D607BEF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85690-D394-5E05-B598-5C570C3F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592D5EC-23E7-B5D2-AC57-1CDAADFA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937-0C3A-7094-6835-8DCA928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9EDE2-5E96-28F8-D10B-5AC4A06A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5A795-C4C9-8E12-F4D8-FF4747D7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0BE1D-F8B3-EF98-A1DD-90A5E30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C87A70-EE5D-A268-2FD7-4363A776E9B4}"/>
              </a:ext>
            </a:extLst>
          </p:cNvPr>
          <p:cNvSpPr txBox="1"/>
          <p:nvPr/>
        </p:nvSpPr>
        <p:spPr>
          <a:xfrm>
            <a:off x="371475" y="1235385"/>
            <a:ext cx="10769276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7000"/>
              </a:lnSpc>
              <a:buClr>
                <a:schemeClr val="accent1"/>
              </a:buClr>
            </a:pPr>
            <a:r>
              <a:rPr lang="de-DE" sz="1600" dirty="0"/>
              <a:t>- Tippen in AR-Modus wurde lange nicht erkannt. Nach langer Recherche und vielen ausprobieren gelöst.</a:t>
            </a:r>
          </a:p>
          <a:p>
            <a:pPr>
              <a:lnSpc>
                <a:spcPct val="97000"/>
              </a:lnSpc>
              <a:buClr>
                <a:schemeClr val="accent1"/>
              </a:buClr>
            </a:pPr>
            <a:r>
              <a:rPr lang="de-DE" sz="1600" dirty="0"/>
              <a:t>- Dartscheibe nicht direkt an der Wand </a:t>
            </a:r>
            <a:r>
              <a:rPr lang="de-DE" sz="1600" dirty="0" err="1"/>
              <a:t>setzbar</a:t>
            </a:r>
            <a:r>
              <a:rPr lang="de-DE" sz="1600" dirty="0"/>
              <a:t>. Dartscheibe nur auf dem Boden </a:t>
            </a:r>
            <a:r>
              <a:rPr lang="de-DE" sz="1600" dirty="0" err="1"/>
              <a:t>setzbar</a:t>
            </a:r>
            <a:r>
              <a:rPr lang="de-DE" sz="1600" dirty="0"/>
              <a:t>. Deshalb Offset nach oben auf Gesichtshöhe implementiert.</a:t>
            </a:r>
          </a:p>
          <a:p>
            <a:pPr>
              <a:lnSpc>
                <a:spcPct val="97000"/>
              </a:lnSpc>
              <a:buClr>
                <a:schemeClr val="accent1"/>
              </a:buClr>
            </a:pPr>
            <a:r>
              <a:rPr lang="de-DE" sz="1600" dirty="0"/>
              <a:t>- Dartscheibe war nur </a:t>
            </a:r>
            <a:r>
              <a:rPr lang="de-DE" sz="1600" dirty="0" err="1"/>
              <a:t>setzbar</a:t>
            </a:r>
            <a:r>
              <a:rPr lang="de-DE" sz="1600" dirty="0"/>
              <a:t> mit der Ausrichtung wo die AR-Session gestartet wurde. Bug gefixt durch dauerhaftes schauen wie die Kamera ausgerichtet ist.</a:t>
            </a:r>
          </a:p>
          <a:p>
            <a:pPr>
              <a:lnSpc>
                <a:spcPct val="97000"/>
              </a:lnSpc>
              <a:buClr>
                <a:schemeClr val="accent1"/>
              </a:buClr>
            </a:pPr>
            <a:r>
              <a:rPr lang="de-DE" sz="1600" dirty="0"/>
              <a:t>- </a:t>
            </a:r>
            <a:r>
              <a:rPr lang="de-DE" sz="1600" dirty="0" err="1"/>
              <a:t>Reset</a:t>
            </a:r>
            <a:r>
              <a:rPr lang="de-DE" sz="1600" dirty="0"/>
              <a:t> Button hat zu Crash der App geführt. Anpassungen im Code machen die App robuster gegen </a:t>
            </a:r>
            <a:r>
              <a:rPr lang="de-DE" sz="1600" dirty="0" err="1"/>
              <a:t>Crashes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45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E282E-C9C2-CAFE-F073-E85ECD81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9638-5B7C-8123-7AAF-D3BF0A6C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5B4DF-1636-A0C9-ACD0-64563CB1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D2FD2E-DC07-F221-69B5-F207284E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0BD1E-DAD5-E93F-421A-84F38E68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CC68EB-A3B9-D1C0-D59D-648F5DFB5E52}"/>
              </a:ext>
            </a:extLst>
          </p:cNvPr>
          <p:cNvSpPr txBox="1"/>
          <p:nvPr/>
        </p:nvSpPr>
        <p:spPr>
          <a:xfrm>
            <a:off x="466531" y="1411930"/>
            <a:ext cx="8689132" cy="570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7000"/>
              </a:lnSpc>
              <a:buClr>
                <a:schemeClr val="accent1"/>
              </a:buClr>
              <a:buNone/>
            </a:pPr>
            <a:r>
              <a:rPr lang="de-DE" sz="1600" dirty="0"/>
              <a:t>- Dartpfeil in Blender erstellen</a:t>
            </a:r>
          </a:p>
          <a:p>
            <a:pPr>
              <a:lnSpc>
                <a:spcPct val="97000"/>
              </a:lnSpc>
              <a:buClr>
                <a:schemeClr val="accent1"/>
              </a:buClr>
            </a:pPr>
            <a:r>
              <a:rPr lang="de-DE" sz="1600" dirty="0"/>
              <a:t>- Weitere Features wie Sound, Visuelle Effekte etc.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203839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71473" y="2089177"/>
            <a:ext cx="1810023" cy="2516425"/>
            <a:chOff x="371475" y="926583"/>
            <a:chExt cx="1810023" cy="2516425"/>
          </a:xfrm>
        </p:grpSpPr>
        <p:sp>
          <p:nvSpPr>
            <p:cNvPr id="6" name="Rechteck 5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98608" y="926583"/>
              <a:ext cx="1034257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 err="1"/>
                <a:t>Miray</a:t>
              </a:r>
              <a:r>
                <a:rPr lang="de-DE" sz="1450" dirty="0"/>
                <a:t> Kurt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3431550" y="2089177"/>
            <a:ext cx="1810023" cy="2516425"/>
            <a:chOff x="371475" y="926583"/>
            <a:chExt cx="1810023" cy="2516425"/>
          </a:xfrm>
        </p:grpSpPr>
        <p:sp>
          <p:nvSpPr>
            <p:cNvPr id="17" name="Rechteck 16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31312" y="926583"/>
              <a:ext cx="1716175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/>
                <a:t>Valentin </a:t>
              </a:r>
              <a:r>
                <a:rPr lang="de-DE" sz="1450" dirty="0" err="1"/>
                <a:t>Misslbeck</a:t>
              </a:r>
              <a:endParaRPr lang="de-DE" sz="145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501535" y="2093200"/>
            <a:ext cx="1810023" cy="2512402"/>
            <a:chOff x="371475" y="930606"/>
            <a:chExt cx="1810023" cy="2512402"/>
          </a:xfrm>
        </p:grpSpPr>
        <p:sp>
          <p:nvSpPr>
            <p:cNvPr id="21" name="Rechteck 20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14098" y="930606"/>
              <a:ext cx="1524776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/>
                <a:t>Florian </a:t>
              </a:r>
              <a:r>
                <a:rPr lang="de-DE" sz="1450" dirty="0" err="1"/>
                <a:t>Simonini</a:t>
              </a:r>
              <a:endParaRPr lang="de-DE" sz="145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9621449" y="2089177"/>
            <a:ext cx="1810023" cy="2516425"/>
            <a:chOff x="371475" y="926583"/>
            <a:chExt cx="1810023" cy="2516425"/>
          </a:xfrm>
        </p:grpSpPr>
        <p:sp>
          <p:nvSpPr>
            <p:cNvPr id="25" name="Rechteck 24"/>
            <p:cNvSpPr/>
            <p:nvPr/>
          </p:nvSpPr>
          <p:spPr>
            <a:xfrm>
              <a:off x="371475" y="1235385"/>
              <a:ext cx="1810023" cy="22076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7000"/>
                </a:lnSpc>
              </a:pPr>
              <a:r>
                <a:rPr lang="de-DE" sz="145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34158" y="926583"/>
              <a:ext cx="1510350" cy="30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7000"/>
                </a:lnSpc>
              </a:pPr>
              <a:r>
                <a:rPr lang="de-DE" sz="1450" dirty="0"/>
                <a:t>Stefan Schuster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5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31DCF-3049-4D6C-9950-5972788E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solidFill>
                  <a:schemeClr val="tx1"/>
                </a:solidFill>
              </a:rPr>
              <a:t>Update Meetings </a:t>
            </a:r>
            <a:r>
              <a:rPr lang="de-DE" sz="3200" b="0" dirty="0">
                <a:solidFill>
                  <a:schemeClr val="tx1"/>
                </a:solidFill>
              </a:rPr>
              <a:t>– </a:t>
            </a:r>
            <a:r>
              <a:rPr lang="de-DE" sz="3200" b="0" dirty="0" err="1">
                <a:solidFill>
                  <a:schemeClr val="tx1"/>
                </a:solidFill>
              </a:rPr>
              <a:t>Overview</a:t>
            </a:r>
            <a:r>
              <a:rPr lang="de-DE" sz="3200" b="0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7983C-9A47-4F3E-9A4E-BFB419EA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27D7F2-DEF2-4629-B624-E0280C5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5E4C25B-B38C-980D-30A5-B97E28E4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06573"/>
              </p:ext>
            </p:extLst>
          </p:nvPr>
        </p:nvGraphicFramePr>
        <p:xfrm>
          <a:off x="4207984" y="1448885"/>
          <a:ext cx="37760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42">
                  <a:extLst>
                    <a:ext uri="{9D8B030D-6E8A-4147-A177-3AD203B41FA5}">
                      <a16:colId xmlns:a16="http://schemas.microsoft.com/office/drawing/2014/main" val="2516664996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3217932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Date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24.03.2025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8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31.03.2025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07.04.2025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8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14.04.2025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2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5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1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02.06.2025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3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16.06.2025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3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3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2D793B-3027-40B8-8781-0D5974CA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1 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8D3E8D1-25B2-45A1-95F2-F831DFFB1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Date: 24.03.2025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4BBB2B-2B14-41F1-9FE7-BBE307EA8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15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10" y="1500644"/>
            <a:ext cx="11449049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Meeting Slot am Do, ab 14 Uhr vereinbart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Erstellen des </a:t>
            </a:r>
            <a:r>
              <a:rPr lang="de-DE" sz="2400" b="0" dirty="0" err="1"/>
              <a:t>Git</a:t>
            </a:r>
            <a:r>
              <a:rPr lang="de-DE" sz="2400" b="0" dirty="0"/>
              <a:t> </a:t>
            </a:r>
            <a:r>
              <a:rPr lang="de-DE" sz="2400" b="0" dirty="0" err="1"/>
              <a:t>Repositorys</a:t>
            </a:r>
            <a:r>
              <a:rPr lang="de-DE" sz="2400" b="0" dirty="0"/>
              <a:t> und Nutzer und Developer hinzufügen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 err="1"/>
              <a:t>Git</a:t>
            </a:r>
            <a:r>
              <a:rPr lang="de-DE" sz="2400" b="0" dirty="0"/>
              <a:t> Repository in </a:t>
            </a:r>
            <a:r>
              <a:rPr lang="de-DE" sz="2400" b="0" dirty="0" err="1"/>
              <a:t>Moodle</a:t>
            </a:r>
            <a:r>
              <a:rPr lang="de-DE" sz="2400" b="0" dirty="0"/>
              <a:t> eintragen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Befassen mit der Aufgabenstellung und Brain </a:t>
            </a:r>
            <a:r>
              <a:rPr lang="de-DE" sz="2400" b="0" dirty="0" err="1"/>
              <a:t>Storming</a:t>
            </a:r>
            <a:r>
              <a:rPr lang="de-DE" sz="2400" b="0" dirty="0"/>
              <a:t> über die Spielidee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Vertraut machen mit den Technologien die für das Projekt empfohlen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/>
              <a:t>Vertraut</a:t>
            </a:r>
            <a:r>
              <a:rPr lang="en-US" sz="2400" b="0" dirty="0"/>
              <a:t> </a:t>
            </a:r>
            <a:r>
              <a:rPr lang="en-US" sz="2400" b="0" dirty="0" err="1"/>
              <a:t>machen</a:t>
            </a:r>
            <a:r>
              <a:rPr lang="en-US" sz="2400" b="0" dirty="0"/>
              <a:t> </a:t>
            </a:r>
            <a:r>
              <a:rPr lang="en-US" sz="2400" b="0" dirty="0" err="1"/>
              <a:t>mit</a:t>
            </a:r>
            <a:r>
              <a:rPr lang="en-US" sz="2400" b="0" dirty="0"/>
              <a:t> den </a:t>
            </a:r>
            <a:r>
              <a:rPr lang="en-US" sz="2400" b="0" dirty="0" err="1"/>
              <a:t>wöchentlichen</a:t>
            </a:r>
            <a:r>
              <a:rPr lang="en-US" sz="2400" b="0" dirty="0"/>
              <a:t> Update Meetings </a:t>
            </a:r>
            <a:r>
              <a:rPr lang="en-US" sz="2400" b="0" dirty="0" err="1"/>
              <a:t>Folien</a:t>
            </a:r>
            <a:r>
              <a:rPr lang="en-US" sz="2400" b="0" dirty="0"/>
              <a:t> und dem </a:t>
            </a:r>
            <a:r>
              <a:rPr lang="en-US" sz="2400" b="0" dirty="0" err="1"/>
              <a:t>Entwicklertagebuch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4C40F-3767-463F-9F9E-F32C7731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53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 / 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Online Arbeit gemeinsam schwierig </a:t>
            </a:r>
          </a:p>
          <a:p>
            <a:pPr marL="630900" lvl="1" indent="-342900">
              <a:buFont typeface="Wingdings" panose="05000000000000000000" pitchFamily="2" charset="2"/>
              <a:buChar char="Ø"/>
            </a:pPr>
            <a:r>
              <a:rPr lang="de-DE" b="0" dirty="0"/>
              <a:t> Meeting Slot am Donnerstag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Gemeinsames Festlegen auf eine konkrete Spielidee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Erlangen eines vollständigen Überblicks über die technologischen Werkzeuge/Möglichkeiten/Grundlagen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Muss das Projekt zum Schluss eine App sein die man auf das Smartphone herunterladen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Oder kann es auch eine Anwendung sein die man über das Internet aufruft?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Wie ausführlich müssen die wöchentlichen Update Meeting Folien ausgefüllt werden?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Muss jeder ein eigenes Entwicklertagebuch führen?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E907E-028E-4B47-B970-065FF4FA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8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 / </a:t>
            </a:r>
            <a:r>
              <a:rPr lang="en-US" dirty="0" err="1"/>
              <a:t>Pläne</a:t>
            </a:r>
            <a:r>
              <a:rPr lang="en-US" dirty="0"/>
              <a:t> für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Woche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Auswählen einer Spielidee und anschließend erstellen einer klar definierten </a:t>
            </a:r>
            <a:r>
              <a:rPr lang="de-DE" sz="2400" b="0" dirty="0" err="1"/>
              <a:t>Zielidee</a:t>
            </a:r>
            <a:endParaRPr lang="de-DE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Phasenablauf und allgemeinen Zeitplan erstellen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Aufgabenstellung in Arbeitsschritte aufteilen und Zwischenziele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dirty="0"/>
              <a:t>Grobes Verteilen der individuellen Aufgaben und der einzelnen Schritte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/>
              <a:t>Funktionierende</a:t>
            </a:r>
            <a:r>
              <a:rPr lang="en-US" sz="2400" b="0" dirty="0"/>
              <a:t> </a:t>
            </a:r>
            <a:r>
              <a:rPr lang="en-US" sz="2400" b="0" dirty="0" err="1"/>
              <a:t>Entwicklungsumgebung</a:t>
            </a:r>
            <a:r>
              <a:rPr lang="en-US" sz="2400" b="0" dirty="0"/>
              <a:t> für </a:t>
            </a:r>
            <a:r>
              <a:rPr lang="en-US" sz="2400" b="0" dirty="0" err="1"/>
              <a:t>jedes</a:t>
            </a:r>
            <a:r>
              <a:rPr lang="en-US" sz="2400" b="0" dirty="0"/>
              <a:t> </a:t>
            </a:r>
            <a:r>
              <a:rPr lang="en-US" sz="2400" b="0" dirty="0" err="1"/>
              <a:t>Teammitglied</a:t>
            </a:r>
            <a:r>
              <a:rPr lang="en-US" sz="2400" b="0" dirty="0"/>
              <a:t> </a:t>
            </a:r>
            <a:r>
              <a:rPr lang="en-US" sz="2400" b="0" dirty="0" err="1"/>
              <a:t>schaffen</a:t>
            </a:r>
            <a:r>
              <a:rPr lang="en-US" sz="2400" b="0" dirty="0"/>
              <a:t> und </a:t>
            </a:r>
            <a:r>
              <a:rPr lang="en-US" sz="2400" b="0" dirty="0" err="1"/>
              <a:t>erstellen</a:t>
            </a:r>
            <a:r>
              <a:rPr lang="en-US" sz="2400" b="0" dirty="0"/>
              <a:t> </a:t>
            </a:r>
            <a:r>
              <a:rPr lang="en-US" sz="2400" b="0" dirty="0" err="1"/>
              <a:t>erster</a:t>
            </a:r>
            <a:r>
              <a:rPr lang="en-US" sz="2400" b="0" dirty="0"/>
              <a:t> </a:t>
            </a:r>
            <a:r>
              <a:rPr lang="en-US" sz="2400" b="0" dirty="0" err="1"/>
              <a:t>Testmodells</a:t>
            </a:r>
            <a:r>
              <a:rPr lang="en-US" sz="2400" b="0" dirty="0"/>
              <a:t> und </a:t>
            </a:r>
            <a:r>
              <a:rPr lang="en-US" sz="2400" b="0" dirty="0" err="1"/>
              <a:t>durchführen</a:t>
            </a:r>
            <a:r>
              <a:rPr lang="en-US" sz="2400" b="0" dirty="0"/>
              <a:t> </a:t>
            </a:r>
            <a:r>
              <a:rPr lang="en-US" sz="2400" b="0" dirty="0" err="1"/>
              <a:t>erster</a:t>
            </a:r>
            <a:r>
              <a:rPr lang="en-US" sz="2400" b="0" dirty="0"/>
              <a:t> Tests (Warm </a:t>
            </a:r>
            <a:r>
              <a:rPr lang="en-US" sz="2400" b="0" dirty="0" err="1"/>
              <a:t>werden</a:t>
            </a:r>
            <a:r>
              <a:rPr lang="en-US" sz="2400" b="0" dirty="0"/>
              <a:t> </a:t>
            </a:r>
            <a:r>
              <a:rPr lang="en-US" sz="2400" b="0" dirty="0" err="1"/>
              <a:t>mit</a:t>
            </a:r>
            <a:r>
              <a:rPr lang="en-US" sz="2400" b="0" dirty="0"/>
              <a:t> der </a:t>
            </a:r>
            <a:r>
              <a:rPr lang="en-US" sz="2400" b="0" dirty="0" err="1"/>
              <a:t>Arbeitsumgebung</a:t>
            </a:r>
            <a:r>
              <a:rPr lang="en-US" sz="2400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/>
              <a:t>Rekapitulieren</a:t>
            </a:r>
            <a:r>
              <a:rPr lang="en-US" sz="2400" b="0" dirty="0"/>
              <a:t> und </a:t>
            </a:r>
            <a:r>
              <a:rPr lang="en-US" sz="2400" b="0" dirty="0" err="1"/>
              <a:t>Reflektieren</a:t>
            </a:r>
            <a:r>
              <a:rPr lang="en-US" sz="2400" b="0" dirty="0"/>
              <a:t> des </a:t>
            </a:r>
            <a:r>
              <a:rPr lang="en-US" sz="2400" b="0" dirty="0" err="1"/>
              <a:t>Arbeitsfortschritts</a:t>
            </a:r>
            <a:r>
              <a:rPr lang="en-US" sz="2400" b="0" dirty="0"/>
              <a:t> und der </a:t>
            </a:r>
            <a:r>
              <a:rPr lang="en-US" sz="2400" b="0" dirty="0" err="1"/>
              <a:t>Arbeitsweise</a:t>
            </a:r>
            <a:endParaRPr lang="en-US" sz="2400" b="0" dirty="0"/>
          </a:p>
          <a:p>
            <a:endParaRPr lang="en-US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3508E6-A6EA-4E3E-B20F-E1008E83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80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2D793B-3027-40B8-8781-0D5974CA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 Meeting 2 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8D3E8D1-25B2-45A1-95F2-F831DFFB1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Date: 31.03.2025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4BBB2B-2B14-41F1-9FE7-BBE307EA8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10888" y="6319838"/>
            <a:ext cx="1281112" cy="215900"/>
          </a:xfrm>
        </p:spPr>
        <p:txBody>
          <a:bodyPr/>
          <a:lstStyle/>
          <a:p>
            <a:fld id="{A13361CF-9A47-4C8C-A01E-566DC0626AC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79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B321-7222-4E72-973C-E3EDE29B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Worked On / </a:t>
            </a:r>
            <a:r>
              <a:rPr lang="en-US" dirty="0" err="1"/>
              <a:t>Bearbeitete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10E4E-8256-4620-85B0-4B8138AF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235385"/>
            <a:ext cx="11449049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Brainstorming Spielentscheidung: Pro/</a:t>
            </a:r>
            <a:r>
              <a:rPr lang="de-DE" b="0" dirty="0" err="1"/>
              <a:t>Contraliste</a:t>
            </a:r>
            <a:r>
              <a:rPr lang="de-DE" b="0" dirty="0"/>
              <a:t> für mögliche Spiele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Spezifikation Darts: erste Ideen für den Spielablauf dokumentiert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Phasenablauf geplant: Wochenpläne mit Zielen und einem insgesamten Puffer von 3 Wochen für </a:t>
            </a:r>
            <a:r>
              <a:rPr lang="de-DE" b="0" dirty="0" err="1"/>
              <a:t>zB</a:t>
            </a:r>
            <a:r>
              <a:rPr lang="de-DE" b="0" dirty="0"/>
              <a:t> Komplikationen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Erstellung eines Flowcharts: Verbesserungspotential, da die Anforderungen an das Spiel noch nicht klar definiert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Unser Interface: Design </a:t>
            </a:r>
            <a:r>
              <a:rPr lang="de-DE" b="0" dirty="0" err="1"/>
              <a:t>Document</a:t>
            </a:r>
            <a:r>
              <a:rPr lang="de-DE" b="0" dirty="0"/>
              <a:t> Anforderung ausgearbeitet – mit Vorbehalt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Entwicklungsumgebung für alle geschaffen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Implementieren</a:t>
            </a:r>
            <a:r>
              <a:rPr lang="en-US" b="0" dirty="0"/>
              <a:t> der AR-</a:t>
            </a:r>
            <a:r>
              <a:rPr lang="en-US" b="0" dirty="0" err="1"/>
              <a:t>Dartscheibe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Serverautomatisierung</a:t>
            </a:r>
            <a:r>
              <a:rPr lang="en-US" b="0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1BE97-2E4D-4419-907B-8A72E7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726B0-B65A-449E-8EC3-445D319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Visual Computing (DE)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35800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HM Corporate Identity">
      <a:dk1>
        <a:sysClr val="windowText" lastClr="000000"/>
      </a:dk1>
      <a:lt1>
        <a:srgbClr val="FFFFFF"/>
      </a:lt1>
      <a:dk2>
        <a:srgbClr val="6E6E6E"/>
      </a:dk2>
      <a:lt2>
        <a:srgbClr val="C6C6C6"/>
      </a:lt2>
      <a:accent1>
        <a:srgbClr val="946CFF"/>
      </a:accent1>
      <a:accent2>
        <a:srgbClr val="3E46D9"/>
      </a:accent2>
      <a:accent3>
        <a:srgbClr val="4AD386"/>
      </a:accent3>
      <a:accent4>
        <a:srgbClr val="FFFF00"/>
      </a:accent4>
      <a:accent5>
        <a:srgbClr val="FF8021"/>
      </a:accent5>
      <a:accent6>
        <a:srgbClr val="FC5555"/>
      </a:accent6>
      <a:hlink>
        <a:srgbClr val="3200B5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0-08-19.potx" id="{36F11FC6-5466-4E0A-89FF-E0E4304DFD44}" vid="{AA4DF9E3-E2DC-4B92-BD3B-8EF202BE8C56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M Corporate Identity">
    <a:dk1>
      <a:sysClr val="windowText" lastClr="000000"/>
    </a:dk1>
    <a:lt1>
      <a:srgbClr val="FFFFFF"/>
    </a:lt1>
    <a:dk2>
      <a:srgbClr val="6E6E6E"/>
    </a:dk2>
    <a:lt2>
      <a:srgbClr val="C6C6C6"/>
    </a:lt2>
    <a:accent1>
      <a:srgbClr val="946CFF"/>
    </a:accent1>
    <a:accent2>
      <a:srgbClr val="3E46D9"/>
    </a:accent2>
    <a:accent3>
      <a:srgbClr val="4AD386"/>
    </a:accent3>
    <a:accent4>
      <a:srgbClr val="FFFF00"/>
    </a:accent4>
    <a:accent5>
      <a:srgbClr val="FF8021"/>
    </a:accent5>
    <a:accent6>
      <a:srgbClr val="FC5555"/>
    </a:accent6>
    <a:hlink>
      <a:srgbClr val="3200B5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1053</Words>
  <Application>Microsoft Office PowerPoint</Application>
  <PresentationFormat>Breitbild</PresentationFormat>
  <Paragraphs>178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Consolas</vt:lpstr>
      <vt:lpstr>Wingdings</vt:lpstr>
      <vt:lpstr>Hochschule München</vt:lpstr>
      <vt:lpstr>Update Meetings  Project 6 : AR Sports   Student Names: Miray Kurt, Valentin Misslbeck, Florian Simonini, Stefan Schuster    </vt:lpstr>
      <vt:lpstr>Team</vt:lpstr>
      <vt:lpstr>Update Meetings – Overview </vt:lpstr>
      <vt:lpstr>Update Meeting 1 </vt:lpstr>
      <vt:lpstr>Tasks Worked On / Bearbeitete Aufgaben</vt:lpstr>
      <vt:lpstr>Problems Encountered / Aufgetretene Probleme</vt:lpstr>
      <vt:lpstr>Plans for Next Week / Pläne für nächste Woche</vt:lpstr>
      <vt:lpstr>Update Meeting 2 </vt:lpstr>
      <vt:lpstr>Tasks Worked On / Bearbeitete Aufgaben</vt:lpstr>
      <vt:lpstr>Problems Encountered / Aufgetretene Probleme</vt:lpstr>
      <vt:lpstr>Plans for Next Week / Pläne für nächste Woche</vt:lpstr>
      <vt:lpstr>Update Meeting 3</vt:lpstr>
      <vt:lpstr>Tasks Worked On / Bearbeitete Aufgaben</vt:lpstr>
      <vt:lpstr>Problems Encountered / Aufgetretene Probleme</vt:lpstr>
      <vt:lpstr>Plans for Next Week / Pläne für nächste Woche</vt:lpstr>
      <vt:lpstr>Update Meeting 4</vt:lpstr>
      <vt:lpstr>Tasks Worked On / Bearbeitete Aufgaben</vt:lpstr>
      <vt:lpstr>Problems Encountered / Aufgetretene Probleme</vt:lpstr>
      <vt:lpstr>Plans for Next Week / Pläne für nächste Woche</vt:lpstr>
    </vt:vector>
  </TitlesOfParts>
  <Company>Hochschule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Unterüberschrift  Datum/Autor</dc:title>
  <dc:creator>Veronika Thurner</dc:creator>
  <cp:lastModifiedBy>Stefan Schuster</cp:lastModifiedBy>
  <cp:revision>266</cp:revision>
  <cp:lastPrinted>2022-02-22T18:21:03Z</cp:lastPrinted>
  <dcterms:created xsi:type="dcterms:W3CDTF">2021-01-31T17:46:02Z</dcterms:created>
  <dcterms:modified xsi:type="dcterms:W3CDTF">2025-04-13T16:29:15Z</dcterms:modified>
</cp:coreProperties>
</file>