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9272614b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9272614b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9272614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9272614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9272614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9272614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95cc76b4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95cc76b4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272614b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272614b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9272614b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9272614b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Tornadoes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Cassidy Bell, Neelam Prasad, Aaron Suarez, Tyler Beringer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Project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historical tornado data to determine how many and what degree of </a:t>
            </a:r>
            <a:r>
              <a:rPr lang="en"/>
              <a:t>tornadoes</a:t>
            </a:r>
            <a:r>
              <a:rPr lang="en"/>
              <a:t> have affected the country since 1950 through 2021.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Data Cleaning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74000"/>
            <a:ext cx="83682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The dataset had over 67,000 entries spanning between 1950 and 2021!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Example columns: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The year that </a:t>
            </a: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it</a:t>
            </a: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occurred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he magnitude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The injuries and fatalities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We noticed some problems with the dataset: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Types had to be changed (date column became datetime)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Columns had to be renamed ("yr" became "year")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"/>
              <a:buChar char="●"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Duplicates had to be removed</a:t>
            </a:r>
            <a:endParaRPr sz="16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year has had the most number of tornadoes?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</a:t>
            </a:r>
            <a:r>
              <a:rPr lang="en"/>
              <a:t>magnitude</a:t>
            </a:r>
            <a:r>
              <a:rPr lang="en"/>
              <a:t> has had the most number of tornadoes?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there a </a:t>
            </a:r>
            <a:r>
              <a:rPr lang="en"/>
              <a:t>correlation</a:t>
            </a:r>
            <a:r>
              <a:rPr lang="en"/>
              <a:t> between the length and magnitude of the tornado?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</a:t>
            </a:r>
            <a:r>
              <a:rPr lang="en"/>
              <a:t>magnitude</a:t>
            </a:r>
            <a:r>
              <a:rPr lang="en"/>
              <a:t> has had the most fatalities?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Enjoy a demonstration of all pages and filters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Bias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tornadoes on the same day at the same area with the same </a:t>
            </a:r>
            <a:r>
              <a:rPr lang="en"/>
              <a:t>magnitude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Hard to show on the 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Population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report a touchdown area in a remote location, only the </a:t>
            </a:r>
            <a:r>
              <a:rPr lang="en"/>
              <a:t>surrounding</a:t>
            </a:r>
            <a:r>
              <a:rPr lang="en"/>
              <a:t> areas would know it hit in the vicinity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observed that Texas and the nearby areas are more prone to tornadoes. 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2015 had the most number of tornadoes (241).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Magnitude</a:t>
            </a:r>
            <a:r>
              <a:rPr lang="en" sz="1500"/>
              <a:t> 0 has had the most number of tornadoes.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Yes, there is a </a:t>
            </a:r>
            <a:r>
              <a:rPr lang="en" sz="1500"/>
              <a:t>correlation</a:t>
            </a:r>
            <a:r>
              <a:rPr lang="en" sz="1500"/>
              <a:t> between the </a:t>
            </a:r>
            <a:r>
              <a:rPr lang="en" sz="1500"/>
              <a:t>length, width,</a:t>
            </a:r>
            <a:r>
              <a:rPr lang="en" sz="1500"/>
              <a:t> and the magnitude of tornadoes. As the magnitude increases, the length and the width increase.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Magnitude 5 has had the highest average of fatalities with 82.3%.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