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5033" autoAdjust="0"/>
  </p:normalViewPr>
  <p:slideViewPr>
    <p:cSldViewPr>
      <p:cViewPr varScale="1">
        <p:scale>
          <a:sx n="52" d="100"/>
          <a:sy n="52" d="100"/>
        </p:scale>
        <p:origin x="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Devansh Dubey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5" name="Google Shape;230;p17">
            <a:extLst>
              <a:ext uri="{FF2B5EF4-FFF2-40B4-BE49-F238E27FC236}">
                <a16:creationId xmlns:a16="http://schemas.microsoft.com/office/drawing/2014/main" id="{17644650-E30F-C017-EE8C-AB4FF7BD8F3A}"/>
              </a:ext>
            </a:extLst>
          </p:cNvPr>
          <p:cNvGrpSpPr/>
          <p:nvPr/>
        </p:nvGrpSpPr>
        <p:grpSpPr>
          <a:xfrm>
            <a:off x="11379397" y="7119527"/>
            <a:ext cx="2187043" cy="2122801"/>
            <a:chOff x="-119117" y="66269"/>
            <a:chExt cx="6542158" cy="6349987"/>
          </a:xfrm>
        </p:grpSpPr>
        <p:sp>
          <p:nvSpPr>
            <p:cNvPr id="6" name="Google Shape;231;p17">
              <a:extLst>
                <a:ext uri="{FF2B5EF4-FFF2-40B4-BE49-F238E27FC236}">
                  <a16:creationId xmlns:a16="http://schemas.microsoft.com/office/drawing/2014/main" id="{E40E1DE2-88EF-3A86-DDE6-7BCFF6856B64}"/>
                </a:ext>
              </a:extLst>
            </p:cNvPr>
            <p:cNvSpPr/>
            <p:nvPr/>
          </p:nvSpPr>
          <p:spPr>
            <a:xfrm>
              <a:off x="-119117" y="172015"/>
              <a:ext cx="6542158" cy="6244241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7" name="Google Shape;232;p17">
              <a:extLst>
                <a:ext uri="{FF2B5EF4-FFF2-40B4-BE49-F238E27FC236}">
                  <a16:creationId xmlns:a16="http://schemas.microsoft.com/office/drawing/2014/main" id="{E9E581DE-60AD-A0C3-2790-9D4C9628F434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289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Graphik Regular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DEVANSH DUBEY</cp:lastModifiedBy>
  <cp:revision>18</cp:revision>
  <dcterms:created xsi:type="dcterms:W3CDTF">2006-08-16T00:00:00Z</dcterms:created>
  <dcterms:modified xsi:type="dcterms:W3CDTF">2024-03-31T12:32:07Z</dcterms:modified>
  <dc:identifier>DAEhDyfaYKE</dc:identifier>
</cp:coreProperties>
</file>