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5.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61" r:id="rId2"/>
    <p:sldMasterId id="2147483779" r:id="rId3"/>
    <p:sldMasterId id="2147483809" r:id="rId4"/>
    <p:sldMasterId id="2147483826" r:id="rId5"/>
    <p:sldMasterId id="2147483838" r:id="rId6"/>
  </p:sldMasterIdLst>
  <p:sldIdLst>
    <p:sldId id="256" r:id="rId7"/>
    <p:sldId id="263" r:id="rId8"/>
    <p:sldId id="257" r:id="rId9"/>
    <p:sldId id="258" r:id="rId10"/>
    <p:sldId id="261" r:id="rId11"/>
    <p:sldId id="260" r:id="rId12"/>
    <p:sldId id="262" r:id="rId13"/>
    <p:sldId id="268" r:id="rId14"/>
    <p:sldId id="275" r:id="rId15"/>
    <p:sldId id="269" r:id="rId16"/>
    <p:sldId id="270" r:id="rId17"/>
    <p:sldId id="276" r:id="rId18"/>
    <p:sldId id="271" r:id="rId19"/>
    <p:sldId id="272" r:id="rId20"/>
    <p:sldId id="273" r:id="rId21"/>
    <p:sldId id="274" r:id="rId22"/>
    <p:sldId id="266" r:id="rId23"/>
    <p:sldId id="267" r:id="rId24"/>
    <p:sldId id="264" r:id="rId25"/>
    <p:sldId id="26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47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15EB440-0F9B-4CAE-B3D1-63289DDEBF2E}"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BFD90-D619-42EF-9243-42D7C48B3304}"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6515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5EB440-0F9B-4CAE-B3D1-63289DDEBF2E}"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BFD90-D619-42EF-9243-42D7C48B3304}" type="slidenum">
              <a:rPr lang="en-US" smtClean="0"/>
              <a:pPr/>
              <a:t>‹#›</a:t>
            </a:fld>
            <a:endParaRPr lang="en-US"/>
          </a:p>
        </p:txBody>
      </p:sp>
    </p:spTree>
    <p:extLst>
      <p:ext uri="{BB962C8B-B14F-4D97-AF65-F5344CB8AC3E}">
        <p14:creationId xmlns:p14="http://schemas.microsoft.com/office/powerpoint/2010/main" val="3191366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5EB440-0F9B-4CAE-B3D1-63289DDEBF2E}"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BFD90-D619-42EF-9243-42D7C48B3304}" type="slidenum">
              <a:rPr lang="en-US" smtClean="0"/>
              <a:pPr/>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8356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cstate="print">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cstate="print">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15EB440-0F9B-4CAE-B3D1-63289DDEBF2E}" type="datetimeFigureOut">
              <a:rPr lang="en-US" smtClean="0"/>
              <a:pPr/>
              <a:t>6/11/2021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EABFD90-D619-42EF-9243-42D7C48B3304}" type="slidenum">
              <a:rPr lang="en-US" smtClean="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4264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5EB440-0F9B-4CAE-B3D1-63289DDEBF2E}"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BFD90-D619-42EF-9243-42D7C48B3304}" type="slidenum">
              <a:rPr lang="en-US" smtClean="0"/>
              <a:pPr/>
              <a:t>‹#›</a:t>
            </a:fld>
            <a:endParaRPr lang="en-US"/>
          </a:p>
        </p:txBody>
      </p:sp>
    </p:spTree>
    <p:extLst>
      <p:ext uri="{BB962C8B-B14F-4D97-AF65-F5344CB8AC3E}">
        <p14:creationId xmlns:p14="http://schemas.microsoft.com/office/powerpoint/2010/main" val="2303615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5EB440-0F9B-4CAE-B3D1-63289DDEBF2E}"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BFD90-D619-42EF-9243-42D7C48B3304}" type="slidenum">
              <a:rPr lang="en-US" smtClean="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18086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5EB440-0F9B-4CAE-B3D1-63289DDEBF2E}" type="datetimeFigureOut">
              <a:rPr lang="en-US" smtClean="0"/>
              <a:pPr/>
              <a:t>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ABFD90-D619-42EF-9243-42D7C48B3304}" type="slidenum">
              <a:rPr lang="en-US" smtClean="0"/>
              <a:pPr/>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7536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5EB440-0F9B-4CAE-B3D1-63289DDEBF2E}" type="datetimeFigureOut">
              <a:rPr lang="en-US" smtClean="0"/>
              <a:pPr/>
              <a:t>6/11/2021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ABFD90-D619-42EF-9243-42D7C48B3304}" type="slidenum">
              <a:rPr lang="en-US" smtClean="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5325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5EB440-0F9B-4CAE-B3D1-63289DDEBF2E}" type="datetimeFigureOut">
              <a:rPr lang="en-US" smtClean="0"/>
              <a:pPr/>
              <a:t>6/11/2021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ABFD90-D619-42EF-9243-42D7C48B3304}"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97657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5EB440-0F9B-4CAE-B3D1-63289DDEBF2E}" type="datetimeFigureOut">
              <a:rPr lang="en-US" smtClean="0"/>
              <a:pPr/>
              <a:t>6/11/2021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ABFD90-D619-42EF-9243-42D7C48B3304}" type="slidenum">
              <a:rPr lang="en-US" smtClean="0"/>
              <a:pPr/>
              <a:t>‹#›</a:t>
            </a:fld>
            <a:endParaRPr lang="en-US"/>
          </a:p>
        </p:txBody>
      </p:sp>
    </p:spTree>
    <p:extLst>
      <p:ext uri="{BB962C8B-B14F-4D97-AF65-F5344CB8AC3E}">
        <p14:creationId xmlns:p14="http://schemas.microsoft.com/office/powerpoint/2010/main" val="22028238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5EB440-0F9B-4CAE-B3D1-63289DDEBF2E}" type="datetimeFigureOut">
              <a:rPr lang="en-US" smtClean="0"/>
              <a:pPr/>
              <a:t>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ABFD90-D619-42EF-9243-42D7C48B3304}" type="slidenum">
              <a:rPr lang="en-US" smtClean="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7096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5EB440-0F9B-4CAE-B3D1-63289DDEBF2E}"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BFD90-D619-42EF-9243-42D7C48B3304}" type="slidenum">
              <a:rPr lang="en-US" smtClean="0"/>
              <a:pPr/>
              <a:t>‹#›</a:t>
            </a:fld>
            <a:endParaRPr lang="en-US"/>
          </a:p>
        </p:txBody>
      </p:sp>
    </p:spTree>
    <p:extLst>
      <p:ext uri="{BB962C8B-B14F-4D97-AF65-F5344CB8AC3E}">
        <p14:creationId xmlns:p14="http://schemas.microsoft.com/office/powerpoint/2010/main" val="19114394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5EB440-0F9B-4CAE-B3D1-63289DDEBF2E}" type="datetimeFigureOut">
              <a:rPr lang="en-US" smtClean="0"/>
              <a:pPr/>
              <a:t>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ABFD90-D619-42EF-9243-42D7C48B3304}" type="slidenum">
              <a:rPr lang="en-US" smtClean="0"/>
              <a:pPr/>
              <a:t>‹#›</a:t>
            </a:fld>
            <a:endParaRPr lang="en-US"/>
          </a:p>
        </p:txBody>
      </p:sp>
    </p:spTree>
    <p:extLst>
      <p:ext uri="{BB962C8B-B14F-4D97-AF65-F5344CB8AC3E}">
        <p14:creationId xmlns:p14="http://schemas.microsoft.com/office/powerpoint/2010/main" val="38458306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5EB440-0F9B-4CAE-B3D1-63289DDEBF2E}" type="datetimeFigureOut">
              <a:rPr lang="en-US" smtClean="0"/>
              <a:pPr/>
              <a:t>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ABFD90-D619-42EF-9243-42D7C48B3304}" type="slidenum">
              <a:rPr lang="en-US" smtClean="0"/>
              <a:pPr/>
              <a:t>‹#›</a:t>
            </a:fld>
            <a:endParaRPr lang="en-US"/>
          </a:p>
        </p:txBody>
      </p:sp>
    </p:spTree>
    <p:extLst>
      <p:ext uri="{BB962C8B-B14F-4D97-AF65-F5344CB8AC3E}">
        <p14:creationId xmlns:p14="http://schemas.microsoft.com/office/powerpoint/2010/main" val="8653842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5EB440-0F9B-4CAE-B3D1-63289DDEBF2E}"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BFD90-D619-42EF-9243-42D7C48B3304}" type="slidenum">
              <a:rPr lang="en-US" smtClean="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98008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5EB440-0F9B-4CAE-B3D1-63289DDEBF2E}"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BFD90-D619-42EF-9243-42D7C48B3304}" type="slidenum">
              <a:rPr lang="en-US" smtClean="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21582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5EB440-0F9B-4CAE-B3D1-63289DDEBF2E}"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BFD90-D619-42EF-9243-42D7C48B3304}" type="slidenum">
              <a:rPr lang="en-US" smtClean="0"/>
              <a:pPr/>
              <a:t>‹#›</a:t>
            </a:fld>
            <a:endParaRPr lang="en-US"/>
          </a:p>
        </p:txBody>
      </p:sp>
    </p:spTree>
    <p:extLst>
      <p:ext uri="{BB962C8B-B14F-4D97-AF65-F5344CB8AC3E}">
        <p14:creationId xmlns:p14="http://schemas.microsoft.com/office/powerpoint/2010/main" val="7458061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5EB440-0F9B-4CAE-B3D1-63289DDEBF2E}"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BFD90-D619-42EF-9243-42D7C48B3304}" type="slidenum">
              <a:rPr lang="en-US" smtClean="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33403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5EB440-0F9B-4CAE-B3D1-63289DDEBF2E}"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BFD90-D619-42EF-9243-42D7C48B3304}" type="slidenum">
              <a:rPr lang="en-US" smtClean="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84952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5EB440-0F9B-4CAE-B3D1-63289DDEBF2E}"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BFD90-D619-42EF-9243-42D7C48B3304}"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23326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5EB440-0F9B-4CAE-B3D1-63289DDEBF2E}"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BFD90-D619-42EF-9243-42D7C48B3304}" type="slidenum">
              <a:rPr lang="en-US" smtClean="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66117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15EB440-0F9B-4CAE-B3D1-63289DDEBF2E}" type="datetimeFigureOut">
              <a:rPr lang="en-US" smtClean="0"/>
              <a:pPr/>
              <a:t>6/11/2021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EABFD90-D619-42EF-9243-42D7C48B3304}" type="slidenum">
              <a:rPr lang="en-US" smtClean="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2220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5EB440-0F9B-4CAE-B3D1-63289DDEBF2E}"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BFD90-D619-42EF-9243-42D7C48B3304}"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42017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5EB440-0F9B-4CAE-B3D1-63289DDEBF2E}"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BFD90-D619-42EF-9243-42D7C48B3304}" type="slidenum">
              <a:rPr lang="en-US" smtClean="0"/>
              <a:pPr/>
              <a:t>‹#›</a:t>
            </a:fld>
            <a:endParaRPr lang="en-US"/>
          </a:p>
        </p:txBody>
      </p:sp>
    </p:spTree>
    <p:extLst>
      <p:ext uri="{BB962C8B-B14F-4D97-AF65-F5344CB8AC3E}">
        <p14:creationId xmlns:p14="http://schemas.microsoft.com/office/powerpoint/2010/main" val="22975623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5EB440-0F9B-4CAE-B3D1-63289DDEBF2E}"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BFD90-D619-42EF-9243-42D7C48B3304}" type="slidenum">
              <a:rPr lang="en-US" smtClean="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03673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5EB440-0F9B-4CAE-B3D1-63289DDEBF2E}" type="datetimeFigureOut">
              <a:rPr lang="en-US" smtClean="0"/>
              <a:pPr/>
              <a:t>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ABFD90-D619-42EF-9243-42D7C48B3304}" type="slidenum">
              <a:rPr lang="en-US" smtClean="0"/>
              <a:pPr/>
              <a:t>‹#›</a:t>
            </a:fld>
            <a:endParaRPr lang="en-US"/>
          </a:p>
        </p:txBody>
      </p:sp>
    </p:spTree>
    <p:extLst>
      <p:ext uri="{BB962C8B-B14F-4D97-AF65-F5344CB8AC3E}">
        <p14:creationId xmlns:p14="http://schemas.microsoft.com/office/powerpoint/2010/main" val="35923395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5EB440-0F9B-4CAE-B3D1-63289DDEBF2E}" type="datetimeFigureOut">
              <a:rPr lang="en-US" smtClean="0"/>
              <a:pPr/>
              <a:t>6/11/2021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ABFD90-D619-42EF-9243-42D7C48B3304}" type="slidenum">
              <a:rPr lang="en-US" smtClean="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1262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5EB440-0F9B-4CAE-B3D1-63289DDEBF2E}" type="datetimeFigureOut">
              <a:rPr lang="en-US" smtClean="0"/>
              <a:pPr/>
              <a:t>6/11/2021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ABFD90-D619-42EF-9243-42D7C48B3304}"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35437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5EB440-0F9B-4CAE-B3D1-63289DDEBF2E}" type="datetimeFigureOut">
              <a:rPr lang="en-US" smtClean="0"/>
              <a:pPr/>
              <a:t>6/11/2021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ABFD90-D619-42EF-9243-42D7C48B3304}" type="slidenum">
              <a:rPr lang="en-US" smtClean="0"/>
              <a:pPr/>
              <a:t>‹#›</a:t>
            </a:fld>
            <a:endParaRPr lang="en-US"/>
          </a:p>
        </p:txBody>
      </p:sp>
    </p:spTree>
    <p:extLst>
      <p:ext uri="{BB962C8B-B14F-4D97-AF65-F5344CB8AC3E}">
        <p14:creationId xmlns:p14="http://schemas.microsoft.com/office/powerpoint/2010/main" val="16349795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5EB440-0F9B-4CAE-B3D1-63289DDEBF2E}" type="datetimeFigureOut">
              <a:rPr lang="en-US" smtClean="0"/>
              <a:pPr/>
              <a:t>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ABFD90-D619-42EF-9243-42D7C48B3304}" type="slidenum">
              <a:rPr lang="en-US" smtClean="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69703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5EB440-0F9B-4CAE-B3D1-63289DDEBF2E}" type="datetimeFigureOut">
              <a:rPr lang="en-US" smtClean="0"/>
              <a:pPr/>
              <a:t>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ABFD90-D619-42EF-9243-42D7C48B3304}" type="slidenum">
              <a:rPr lang="en-US" smtClean="0"/>
              <a:pPr/>
              <a:t>‹#›</a:t>
            </a:fld>
            <a:endParaRPr lang="en-US"/>
          </a:p>
        </p:txBody>
      </p:sp>
    </p:spTree>
    <p:extLst>
      <p:ext uri="{BB962C8B-B14F-4D97-AF65-F5344CB8AC3E}">
        <p14:creationId xmlns:p14="http://schemas.microsoft.com/office/powerpoint/2010/main" val="18445907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5EB440-0F9B-4CAE-B3D1-63289DDEBF2E}" type="datetimeFigureOut">
              <a:rPr lang="en-US" smtClean="0"/>
              <a:pPr/>
              <a:t>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ABFD90-D619-42EF-9243-42D7C48B3304}" type="slidenum">
              <a:rPr lang="en-US" smtClean="0"/>
              <a:pPr/>
              <a:t>‹#›</a:t>
            </a:fld>
            <a:endParaRPr lang="en-US"/>
          </a:p>
        </p:txBody>
      </p:sp>
    </p:spTree>
    <p:extLst>
      <p:ext uri="{BB962C8B-B14F-4D97-AF65-F5344CB8AC3E}">
        <p14:creationId xmlns:p14="http://schemas.microsoft.com/office/powerpoint/2010/main" val="7383204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5EB440-0F9B-4CAE-B3D1-63289DDEBF2E}"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BFD90-D619-42EF-9243-42D7C48B3304}" type="slidenum">
              <a:rPr lang="en-US" smtClean="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9679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5EB440-0F9B-4CAE-B3D1-63289DDEBF2E}" type="datetimeFigureOut">
              <a:rPr lang="en-US" smtClean="0"/>
              <a:pPr/>
              <a:t>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ABFD90-D619-42EF-9243-42D7C48B3304}" type="slidenum">
              <a:rPr lang="en-US" smtClean="0"/>
              <a:pPr/>
              <a:t>‹#›</a:t>
            </a:fld>
            <a:endParaRPr lang="en-US"/>
          </a:p>
        </p:txBody>
      </p:sp>
    </p:spTree>
    <p:extLst>
      <p:ext uri="{BB962C8B-B14F-4D97-AF65-F5344CB8AC3E}">
        <p14:creationId xmlns:p14="http://schemas.microsoft.com/office/powerpoint/2010/main" val="203688147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5EB440-0F9B-4CAE-B3D1-63289DDEBF2E}"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BFD90-D619-42EF-9243-42D7C48B3304}" type="slidenum">
              <a:rPr lang="en-US" smtClean="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709117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5EB440-0F9B-4CAE-B3D1-63289DDEBF2E}"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BFD90-D619-42EF-9243-42D7C48B3304}" type="slidenum">
              <a:rPr lang="en-US" smtClean="0"/>
              <a:pPr/>
              <a:t>‹#›</a:t>
            </a:fld>
            <a:endParaRPr lang="en-US"/>
          </a:p>
        </p:txBody>
      </p:sp>
    </p:spTree>
    <p:extLst>
      <p:ext uri="{BB962C8B-B14F-4D97-AF65-F5344CB8AC3E}">
        <p14:creationId xmlns:p14="http://schemas.microsoft.com/office/powerpoint/2010/main" val="40533656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5EB440-0F9B-4CAE-B3D1-63289DDEBF2E}"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BFD90-D619-42EF-9243-42D7C48B3304}" type="slidenum">
              <a:rPr lang="en-US" smtClean="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681967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5EB440-0F9B-4CAE-B3D1-63289DDEBF2E}"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BFD90-D619-42EF-9243-42D7C48B3304}" type="slidenum">
              <a:rPr lang="en-US" smtClean="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68680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5EB440-0F9B-4CAE-B3D1-63289DDEBF2E}"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BFD90-D619-42EF-9243-42D7C48B3304}"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5871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5EB440-0F9B-4CAE-B3D1-63289DDEBF2E}"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BFD90-D619-42EF-9243-42D7C48B3304}" type="slidenum">
              <a:rPr lang="en-US" smtClean="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697631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5EB440-0F9B-4CAE-B3D1-63289DDEBF2E}"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BFD90-D619-42EF-9243-42D7C48B3304}" type="slidenum">
              <a:rPr lang="en-US" smtClean="0"/>
              <a:pPr/>
              <a:t>‹#›</a:t>
            </a:fld>
            <a:endParaRPr lang="en-US"/>
          </a:p>
        </p:txBody>
      </p:sp>
    </p:spTree>
    <p:extLst>
      <p:ext uri="{BB962C8B-B14F-4D97-AF65-F5344CB8AC3E}">
        <p14:creationId xmlns:p14="http://schemas.microsoft.com/office/powerpoint/2010/main" val="154686765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5EB440-0F9B-4CAE-B3D1-63289DDEBF2E}"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BFD90-D619-42EF-9243-42D7C48B3304}" type="slidenum">
              <a:rPr lang="en-US" smtClean="0"/>
              <a:pPr/>
              <a:t>‹#›</a:t>
            </a:fld>
            <a:endParaRPr lang="en-US"/>
          </a:p>
        </p:txBody>
      </p:sp>
    </p:spTree>
    <p:extLst>
      <p:ext uri="{BB962C8B-B14F-4D97-AF65-F5344CB8AC3E}">
        <p14:creationId xmlns:p14="http://schemas.microsoft.com/office/powerpoint/2010/main" val="8940093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5EB440-0F9B-4CAE-B3D1-63289DDEBF2E}"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BFD90-D619-42EF-9243-42D7C48B3304}" type="slidenum">
              <a:rPr lang="en-US" smtClean="0"/>
              <a:pPr/>
              <a:t>‹#›</a:t>
            </a:fld>
            <a:endParaRPr lang="en-US"/>
          </a:p>
        </p:txBody>
      </p:sp>
    </p:spTree>
    <p:extLst>
      <p:ext uri="{BB962C8B-B14F-4D97-AF65-F5344CB8AC3E}">
        <p14:creationId xmlns:p14="http://schemas.microsoft.com/office/powerpoint/2010/main" val="344362005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5EB440-0F9B-4CAE-B3D1-63289DDEBF2E}" type="datetimeFigureOut">
              <a:rPr lang="en-US" smtClean="0"/>
              <a:pPr/>
              <a:t>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ABFD90-D619-42EF-9243-42D7C48B3304}" type="slidenum">
              <a:rPr lang="en-US" smtClean="0"/>
              <a:pPr/>
              <a:t>‹#›</a:t>
            </a:fld>
            <a:endParaRPr lang="en-US"/>
          </a:p>
        </p:txBody>
      </p:sp>
    </p:spTree>
    <p:extLst>
      <p:ext uri="{BB962C8B-B14F-4D97-AF65-F5344CB8AC3E}">
        <p14:creationId xmlns:p14="http://schemas.microsoft.com/office/powerpoint/2010/main" val="2075917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5EB440-0F9B-4CAE-B3D1-63289DDEBF2E}" type="datetimeFigureOut">
              <a:rPr lang="en-US" smtClean="0"/>
              <a:pPr/>
              <a:t>6/11/2021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ABFD90-D619-42EF-9243-42D7C48B3304}" type="slidenum">
              <a:rPr lang="en-US" smtClean="0"/>
              <a:pPr/>
              <a:t>‹#›</a:t>
            </a:fld>
            <a:endParaRPr lang="en-US"/>
          </a:p>
        </p:txBody>
      </p:sp>
    </p:spTree>
    <p:extLst>
      <p:ext uri="{BB962C8B-B14F-4D97-AF65-F5344CB8AC3E}">
        <p14:creationId xmlns:p14="http://schemas.microsoft.com/office/powerpoint/2010/main" val="101784982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5EB440-0F9B-4CAE-B3D1-63289DDEBF2E}" type="datetimeFigureOut">
              <a:rPr lang="en-US" smtClean="0"/>
              <a:pPr/>
              <a:t>6/11/2021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ABFD90-D619-42EF-9243-42D7C48B3304}" type="slidenum">
              <a:rPr lang="en-US" smtClean="0"/>
              <a:pPr/>
              <a:t>‹#›</a:t>
            </a:fld>
            <a:endParaRPr lang="en-US"/>
          </a:p>
        </p:txBody>
      </p:sp>
    </p:spTree>
    <p:extLst>
      <p:ext uri="{BB962C8B-B14F-4D97-AF65-F5344CB8AC3E}">
        <p14:creationId xmlns:p14="http://schemas.microsoft.com/office/powerpoint/2010/main" val="7878150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5EB440-0F9B-4CAE-B3D1-63289DDEBF2E}" type="datetimeFigureOut">
              <a:rPr lang="en-US" smtClean="0"/>
              <a:pPr/>
              <a:t>6/11/2021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ABFD90-D619-42EF-9243-42D7C48B3304}" type="slidenum">
              <a:rPr lang="en-US" smtClean="0"/>
              <a:pPr/>
              <a:t>‹#›</a:t>
            </a:fld>
            <a:endParaRPr lang="en-US"/>
          </a:p>
        </p:txBody>
      </p:sp>
    </p:spTree>
    <p:extLst>
      <p:ext uri="{BB962C8B-B14F-4D97-AF65-F5344CB8AC3E}">
        <p14:creationId xmlns:p14="http://schemas.microsoft.com/office/powerpoint/2010/main" val="140409575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5EB440-0F9B-4CAE-B3D1-63289DDEBF2E}" type="datetimeFigureOut">
              <a:rPr lang="en-US" smtClean="0"/>
              <a:pPr/>
              <a:t>6/11/2021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ABFD90-D619-42EF-9243-42D7C48B3304}" type="slidenum">
              <a:rPr lang="en-US" smtClean="0"/>
              <a:pPr/>
              <a:t>‹#›</a:t>
            </a:fld>
            <a:endParaRPr lang="en-US"/>
          </a:p>
        </p:txBody>
      </p:sp>
    </p:spTree>
    <p:extLst>
      <p:ext uri="{BB962C8B-B14F-4D97-AF65-F5344CB8AC3E}">
        <p14:creationId xmlns:p14="http://schemas.microsoft.com/office/powerpoint/2010/main" val="270876464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5EB440-0F9B-4CAE-B3D1-63289DDEBF2E}" type="datetimeFigureOut">
              <a:rPr lang="en-US" smtClean="0"/>
              <a:pPr/>
              <a:t>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ABFD90-D619-42EF-9243-42D7C48B3304}" type="slidenum">
              <a:rPr lang="en-US" smtClean="0"/>
              <a:pPr/>
              <a:t>‹#›</a:t>
            </a:fld>
            <a:endParaRPr lang="en-US"/>
          </a:p>
        </p:txBody>
      </p:sp>
    </p:spTree>
    <p:extLst>
      <p:ext uri="{BB962C8B-B14F-4D97-AF65-F5344CB8AC3E}">
        <p14:creationId xmlns:p14="http://schemas.microsoft.com/office/powerpoint/2010/main" val="30219535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5EB440-0F9B-4CAE-B3D1-63289DDEBF2E}" type="datetimeFigureOut">
              <a:rPr lang="en-US" smtClean="0"/>
              <a:pPr/>
              <a:t>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ABFD90-D619-42EF-9243-42D7C48B3304}" type="slidenum">
              <a:rPr lang="en-US" smtClean="0"/>
              <a:pPr/>
              <a:t>‹#›</a:t>
            </a:fld>
            <a:endParaRPr lang="en-US"/>
          </a:p>
        </p:txBody>
      </p:sp>
    </p:spTree>
    <p:extLst>
      <p:ext uri="{BB962C8B-B14F-4D97-AF65-F5344CB8AC3E}">
        <p14:creationId xmlns:p14="http://schemas.microsoft.com/office/powerpoint/2010/main" val="165877646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5EB440-0F9B-4CAE-B3D1-63289DDEBF2E}"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BFD90-D619-42EF-9243-42D7C48B3304}" type="slidenum">
              <a:rPr lang="en-US" smtClean="0"/>
              <a:pPr/>
              <a:t>‹#›</a:t>
            </a:fld>
            <a:endParaRPr lang="en-US"/>
          </a:p>
        </p:txBody>
      </p:sp>
    </p:spTree>
    <p:extLst>
      <p:ext uri="{BB962C8B-B14F-4D97-AF65-F5344CB8AC3E}">
        <p14:creationId xmlns:p14="http://schemas.microsoft.com/office/powerpoint/2010/main" val="404508882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5EB440-0F9B-4CAE-B3D1-63289DDEBF2E}"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BFD90-D619-42EF-9243-42D7C48B3304}"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574534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5EB440-0F9B-4CAE-B3D1-63289DDEBF2E}"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BFD90-D619-42EF-9243-42D7C48B3304}" type="slidenum">
              <a:rPr lang="en-US" smtClean="0"/>
              <a:pPr/>
              <a:t>‹#›</a:t>
            </a:fld>
            <a:endParaRPr lang="en-US"/>
          </a:p>
        </p:txBody>
      </p:sp>
    </p:spTree>
    <p:extLst>
      <p:ext uri="{BB962C8B-B14F-4D97-AF65-F5344CB8AC3E}">
        <p14:creationId xmlns:p14="http://schemas.microsoft.com/office/powerpoint/2010/main" val="69663277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5EB440-0F9B-4CAE-B3D1-63289DDEBF2E}"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BFD90-D619-42EF-9243-42D7C48B3304}"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1596422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5EB440-0F9B-4CAE-B3D1-63289DDEBF2E}"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BFD90-D619-42EF-9243-42D7C48B3304}" type="slidenum">
              <a:rPr lang="en-US" smtClean="0"/>
              <a:pPr/>
              <a:t>‹#›</a:t>
            </a:fld>
            <a:endParaRPr lang="en-US"/>
          </a:p>
        </p:txBody>
      </p:sp>
    </p:spTree>
    <p:extLst>
      <p:ext uri="{BB962C8B-B14F-4D97-AF65-F5344CB8AC3E}">
        <p14:creationId xmlns:p14="http://schemas.microsoft.com/office/powerpoint/2010/main" val="3847365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5EB440-0F9B-4CAE-B3D1-63289DDEBF2E}" type="datetimeFigureOut">
              <a:rPr lang="en-US" smtClean="0"/>
              <a:pPr/>
              <a:t>6/11/2021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ABFD90-D619-42EF-9243-42D7C48B3304}" type="slidenum">
              <a:rPr lang="en-US" smtClean="0"/>
              <a:pPr/>
              <a:t>‹#›</a:t>
            </a:fld>
            <a:endParaRPr lang="en-US"/>
          </a:p>
        </p:txBody>
      </p:sp>
    </p:spTree>
    <p:extLst>
      <p:ext uri="{BB962C8B-B14F-4D97-AF65-F5344CB8AC3E}">
        <p14:creationId xmlns:p14="http://schemas.microsoft.com/office/powerpoint/2010/main" val="234759502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5EB440-0F9B-4CAE-B3D1-63289DDEBF2E}"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BFD90-D619-42EF-9243-42D7C48B3304}" type="slidenum">
              <a:rPr lang="en-US" smtClean="0"/>
              <a:pPr/>
              <a:t>‹#›</a:t>
            </a:fld>
            <a:endParaRPr lang="en-US"/>
          </a:p>
        </p:txBody>
      </p:sp>
    </p:spTree>
    <p:extLst>
      <p:ext uri="{BB962C8B-B14F-4D97-AF65-F5344CB8AC3E}">
        <p14:creationId xmlns:p14="http://schemas.microsoft.com/office/powerpoint/2010/main" val="298487736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5EB440-0F9B-4CAE-B3D1-63289DDEBF2E}"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BFD90-D619-42EF-9243-42D7C48B3304}" type="slidenum">
              <a:rPr lang="en-US" smtClean="0"/>
              <a:pPr/>
              <a:t>‹#›</a:t>
            </a:fld>
            <a:endParaRPr lang="en-US"/>
          </a:p>
        </p:txBody>
      </p:sp>
    </p:spTree>
    <p:extLst>
      <p:ext uri="{BB962C8B-B14F-4D97-AF65-F5344CB8AC3E}">
        <p14:creationId xmlns:p14="http://schemas.microsoft.com/office/powerpoint/2010/main" val="363188437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C15EB440-0F9B-4CAE-B3D1-63289DDEBF2E}" type="datetimeFigureOut">
              <a:rPr lang="en-US" smtClean="0"/>
              <a:pPr/>
              <a:t>6/11/2021</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EABFD90-D619-42EF-9243-42D7C48B3304}" type="slidenum">
              <a:rPr lang="en-US" smtClean="0"/>
              <a:pPr/>
              <a:t>‹#›</a:t>
            </a:fld>
            <a:endParaRPr lang="en-US"/>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15EB440-0F9B-4CAE-B3D1-63289DDEBF2E}"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BFD90-D619-42EF-9243-42D7C48B3304}" type="slidenum">
              <a:rPr lang="en-US" smtClean="0"/>
              <a:pPr/>
              <a:t>‹#›</a:t>
            </a:fld>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15EB440-0F9B-4CAE-B3D1-63289DDEBF2E}"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BFD90-D619-42EF-9243-42D7C48B3304}" type="slidenum">
              <a:rPr lang="en-US" smtClean="0"/>
              <a:pPr/>
              <a:t>‹#›</a:t>
            </a:fld>
            <a:endParaRPr lang="en-US"/>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kumimoji="0" lang="en-US"/>
              <a:t>Click to edit Master title style</a:t>
            </a:r>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15EB440-0F9B-4CAE-B3D1-63289DDEBF2E}" type="datetimeFigureOut">
              <a:rPr lang="en-US" smtClean="0"/>
              <a:pPr/>
              <a:t>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ABFD90-D619-42EF-9243-42D7C48B3304}" type="slidenum">
              <a:rPr lang="en-US" smtClean="0"/>
              <a:pPr/>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15EB440-0F9B-4CAE-B3D1-63289DDEBF2E}" type="datetimeFigureOut">
              <a:rPr lang="en-US" smtClean="0"/>
              <a:pPr/>
              <a:t>6/11/2021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ABFD90-D619-42EF-9243-42D7C48B3304}" type="slidenum">
              <a:rPr lang="en-US" smtClean="0"/>
              <a:pPr/>
              <a:t>‹#›</a:t>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C15EB440-0F9B-4CAE-B3D1-63289DDEBF2E}" type="datetimeFigureOut">
              <a:rPr lang="en-US" smtClean="0"/>
              <a:pPr/>
              <a:t>6/11/2021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ABFD90-D619-42EF-9243-42D7C48B3304}" type="slidenum">
              <a:rPr lang="en-US" smtClean="0"/>
              <a:pPr/>
              <a:t>‹#›</a:t>
            </a:fld>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C15EB440-0F9B-4CAE-B3D1-63289DDEBF2E}" type="datetimeFigureOut">
              <a:rPr lang="en-US" smtClean="0"/>
              <a:pPr/>
              <a:t>6/11/2021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ABFD90-D619-42EF-9243-42D7C48B3304}" type="slidenum">
              <a:rPr lang="en-US" smtClean="0"/>
              <a:pPr/>
              <a:t>‹#›</a:t>
            </a:fld>
            <a:endParaRPr lang="en-US"/>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15EB440-0F9B-4CAE-B3D1-63289DDEBF2E}" type="datetimeFigureOut">
              <a:rPr lang="en-US" smtClean="0"/>
              <a:pPr/>
              <a:t>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ABFD90-D619-42EF-9243-42D7C48B33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5EB440-0F9B-4CAE-B3D1-63289DDEBF2E}" type="datetimeFigureOut">
              <a:rPr lang="en-US" smtClean="0"/>
              <a:pPr/>
              <a:t>6/11/2021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ABFD90-D619-42EF-9243-42D7C48B3304}" type="slidenum">
              <a:rPr lang="en-US" smtClean="0"/>
              <a:pPr/>
              <a:t>‹#›</a:t>
            </a:fld>
            <a:endParaRPr lang="en-US"/>
          </a:p>
        </p:txBody>
      </p:sp>
    </p:spTree>
    <p:extLst>
      <p:ext uri="{BB962C8B-B14F-4D97-AF65-F5344CB8AC3E}">
        <p14:creationId xmlns:p14="http://schemas.microsoft.com/office/powerpoint/2010/main" val="139936471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C15EB440-0F9B-4CAE-B3D1-63289DDEBF2E}" type="datetimeFigureOut">
              <a:rPr lang="en-US" smtClean="0"/>
              <a:pPr/>
              <a:t>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ABFD90-D619-42EF-9243-42D7C48B3304}" type="slidenum">
              <a:rPr lang="en-US" smtClean="0"/>
              <a:pPr/>
              <a:t>‹#›</a:t>
            </a:fld>
            <a:endParaRPr lang="en-US"/>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15EB440-0F9B-4CAE-B3D1-63289DDEBF2E}"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BFD90-D619-42EF-9243-42D7C48B3304}" type="slidenum">
              <a:rPr lang="en-US" smtClean="0"/>
              <a:pPr/>
              <a:t>‹#›</a:t>
            </a:fld>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5240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15EB440-0F9B-4CAE-B3D1-63289DDEBF2E}"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BFD90-D619-42EF-9243-42D7C48B3304}" type="slidenum">
              <a:rPr lang="en-US" smtClean="0"/>
              <a:pPr/>
              <a:t>‹#›</a:t>
            </a:fld>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15EB440-0F9B-4CAE-B3D1-63289DDEBF2E}" type="datetimeFigureOut">
              <a:rPr lang="en-US" smtClean="0"/>
              <a:pPr/>
              <a:t>6/11/2021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EABFD90-D619-42EF-9243-42D7C48B3304}" type="slidenum">
              <a:rPr lang="en-US" smtClean="0"/>
              <a:pPr/>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15EB440-0F9B-4CAE-B3D1-63289DDEBF2E}"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BFD90-D619-42EF-9243-42D7C48B3304}"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15EB440-0F9B-4CAE-B3D1-63289DDEBF2E}"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BFD90-D619-42EF-9243-42D7C48B3304}" type="slidenum">
              <a:rPr lang="en-US" smtClean="0"/>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15EB440-0F9B-4CAE-B3D1-63289DDEBF2E}" type="datetimeFigureOut">
              <a:rPr lang="en-US" smtClean="0"/>
              <a:pPr/>
              <a:t>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ABFD90-D619-42EF-9243-42D7C48B3304}"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15EB440-0F9B-4CAE-B3D1-63289DDEBF2E}" type="datetimeFigureOut">
              <a:rPr lang="en-US" smtClean="0"/>
              <a:pPr/>
              <a:t>6/11/2021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ABFD90-D619-42EF-9243-42D7C48B330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15EB440-0F9B-4CAE-B3D1-63289DDEBF2E}" type="datetimeFigureOut">
              <a:rPr lang="en-US" smtClean="0"/>
              <a:pPr/>
              <a:t>6/11/2021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ABFD90-D619-42EF-9243-42D7C48B3304}"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5EB440-0F9B-4CAE-B3D1-63289DDEBF2E}" type="datetimeFigureOut">
              <a:rPr lang="en-US" smtClean="0"/>
              <a:pPr/>
              <a:t>6/11/2021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ABFD90-D619-42EF-9243-42D7C48B33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5EB440-0F9B-4CAE-B3D1-63289DDEBF2E}" type="datetimeFigureOut">
              <a:rPr lang="en-US" smtClean="0"/>
              <a:pPr/>
              <a:t>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ABFD90-D619-42EF-9243-42D7C48B3304}" type="slidenum">
              <a:rPr lang="en-US" smtClean="0"/>
              <a:pPr/>
              <a:t>‹#›</a:t>
            </a:fld>
            <a:endParaRPr lang="en-US"/>
          </a:p>
        </p:txBody>
      </p:sp>
    </p:spTree>
    <p:extLst>
      <p:ext uri="{BB962C8B-B14F-4D97-AF65-F5344CB8AC3E}">
        <p14:creationId xmlns:p14="http://schemas.microsoft.com/office/powerpoint/2010/main" val="423052963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C15EB440-0F9B-4CAE-B3D1-63289DDEBF2E}" type="datetimeFigureOut">
              <a:rPr lang="en-US" smtClean="0"/>
              <a:pPr/>
              <a:t>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ABFD90-D619-42EF-9243-42D7C48B330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15EB440-0F9B-4CAE-B3D1-63289DDEBF2E}" type="datetimeFigureOut">
              <a:rPr lang="en-US" smtClean="0"/>
              <a:pPr/>
              <a:t>6/11/2021</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EABFD90-D619-42EF-9243-42D7C48B3304}" type="slidenum">
              <a:rPr lang="en-US" smtClean="0"/>
              <a:pPr/>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15EB440-0F9B-4CAE-B3D1-63289DDEBF2E}"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BFD90-D619-42EF-9243-42D7C48B3304}" type="slidenum">
              <a:rPr lang="en-US" smtClean="0"/>
              <a:pPr/>
              <a:t>‹#›</a:t>
            </a:fld>
            <a:endParaRPr 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15EB440-0F9B-4CAE-B3D1-63289DDEBF2E}"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BFD90-D619-42EF-9243-42D7C48B330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5EB440-0F9B-4CAE-B3D1-63289DDEBF2E}" type="datetimeFigureOut">
              <a:rPr lang="en-US" smtClean="0"/>
              <a:pPr/>
              <a:t>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ABFD90-D619-42EF-9243-42D7C48B3304}"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023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4.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image" Target="../media/image10.png"/><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image" Target="../media/image9.png"/><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theme" Target="../theme/theme4.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9.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theme" Target="../theme/theme5.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image" Target="../media/image14.jpeg"/><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theme" Target="../theme/theme6.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15EB440-0F9B-4CAE-B3D1-63289DDEBF2E}" type="datetimeFigureOut">
              <a:rPr lang="en-US" smtClean="0"/>
              <a:pPr/>
              <a:t>6/11/2021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EABFD90-D619-42EF-9243-42D7C48B3304}" type="slidenum">
              <a:rPr lang="en-US" smtClean="0"/>
              <a:pPr/>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439885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cstate="print">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cstate="print">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5EB440-0F9B-4CAE-B3D1-63289DDEBF2E}" type="datetimeFigureOut">
              <a:rPr lang="en-US" smtClean="0"/>
              <a:pPr/>
              <a:t>6/11/2021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EABFD90-D619-42EF-9243-42D7C48B3304}" type="slidenum">
              <a:rPr lang="en-US" smtClean="0"/>
              <a:pPr/>
              <a:t>‹#›</a:t>
            </a:fld>
            <a:endParaRPr lang="en-US"/>
          </a:p>
        </p:txBody>
      </p:sp>
    </p:spTree>
    <p:extLst>
      <p:ext uri="{BB962C8B-B14F-4D97-AF65-F5344CB8AC3E}">
        <p14:creationId xmlns:p14="http://schemas.microsoft.com/office/powerpoint/2010/main" val="481203227"/>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cstate="print">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cstate="print">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5EB440-0F9B-4CAE-B3D1-63289DDEBF2E}" type="datetimeFigureOut">
              <a:rPr lang="en-US" smtClean="0"/>
              <a:pPr/>
              <a:t>6/11/2021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EABFD90-D619-42EF-9243-42D7C48B3304}" type="slidenum">
              <a:rPr lang="en-US" smtClean="0"/>
              <a:pPr/>
              <a:t>‹#›</a:t>
            </a:fld>
            <a:endParaRPr lang="en-US"/>
          </a:p>
        </p:txBody>
      </p:sp>
    </p:spTree>
    <p:extLst>
      <p:ext uri="{BB962C8B-B14F-4D97-AF65-F5344CB8AC3E}">
        <p14:creationId xmlns:p14="http://schemas.microsoft.com/office/powerpoint/2010/main" val="1564515808"/>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15EB440-0F9B-4CAE-B3D1-63289DDEBF2E}" type="datetimeFigureOut">
              <a:rPr lang="en-US" smtClean="0"/>
              <a:pPr/>
              <a:t>6/11/2021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EABFD90-D619-42EF-9243-42D7C48B3304}" type="slidenum">
              <a:rPr lang="en-US" smtClean="0"/>
              <a:pPr/>
              <a:t>‹#›</a:t>
            </a:fld>
            <a:endParaRPr lang="en-US"/>
          </a:p>
        </p:txBody>
      </p:sp>
    </p:spTree>
    <p:extLst>
      <p:ext uri="{BB962C8B-B14F-4D97-AF65-F5344CB8AC3E}">
        <p14:creationId xmlns:p14="http://schemas.microsoft.com/office/powerpoint/2010/main" val="3477630490"/>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15EB440-0F9B-4CAE-B3D1-63289DDEBF2E}" type="datetimeFigureOut">
              <a:rPr lang="en-US" smtClean="0"/>
              <a:pPr/>
              <a:t>6/11/2021</a:t>
            </a:fld>
            <a:endParaRPr lang="en-US"/>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EABFD90-D619-42EF-9243-42D7C48B3304}" type="slidenum">
              <a:rPr lang="en-US" smtClean="0"/>
              <a:pPr/>
              <a:t>‹#›</a:t>
            </a:fld>
            <a:endParaRPr lang="en-US"/>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C15EB440-0F9B-4CAE-B3D1-63289DDEBF2E}" type="datetimeFigureOut">
              <a:rPr lang="en-US" smtClean="0"/>
              <a:pPr/>
              <a:t>6/11/2021</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EEABFD90-D619-42EF-9243-42D7C48B33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6ACF-E39E-4F10-8362-3A33617CFB0D}"/>
              </a:ext>
            </a:extLst>
          </p:cNvPr>
          <p:cNvSpPr>
            <a:spLocks noGrp="1"/>
          </p:cNvSpPr>
          <p:nvPr>
            <p:ph type="ctrTitle"/>
          </p:nvPr>
        </p:nvSpPr>
        <p:spPr>
          <a:xfrm>
            <a:off x="2720107" y="2064317"/>
            <a:ext cx="6815669" cy="998161"/>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sz="4800" b="1" dirty="0"/>
              <a:t>VIRTUAL MEMORY</a:t>
            </a:r>
            <a:r>
              <a:rPr lang="en-US" b="1" dirty="0"/>
              <a:t>	</a:t>
            </a:r>
          </a:p>
        </p:txBody>
      </p:sp>
      <p:sp>
        <p:nvSpPr>
          <p:cNvPr id="3" name="Subtitle 2">
            <a:extLst>
              <a:ext uri="{FF2B5EF4-FFF2-40B4-BE49-F238E27FC236}">
                <a16:creationId xmlns:a16="http://schemas.microsoft.com/office/drawing/2014/main" id="{BECC2206-5BEF-47B5-9D3B-882A420AF13C}"/>
              </a:ext>
            </a:extLst>
          </p:cNvPr>
          <p:cNvSpPr>
            <a:spLocks noGrp="1"/>
          </p:cNvSpPr>
          <p:nvPr>
            <p:ph type="subTitle" idx="1"/>
          </p:nvPr>
        </p:nvSpPr>
        <p:spPr>
          <a:xfrm>
            <a:off x="2784763" y="3483948"/>
            <a:ext cx="3606031" cy="1979719"/>
          </a:xfrm>
        </p:spPr>
        <p:txBody>
          <a:bodyPr>
            <a:normAutofit fontScale="85000" lnSpcReduction="10000"/>
          </a:bodyPr>
          <a:lstStyle/>
          <a:p>
            <a:pPr algn="l"/>
            <a:r>
              <a:rPr lang="en-US" sz="1800" b="1" dirty="0"/>
              <a:t>By : </a:t>
            </a:r>
            <a:r>
              <a:rPr lang="en-US" sz="1800" dirty="0" err="1"/>
              <a:t>Sumit</a:t>
            </a:r>
            <a:r>
              <a:rPr lang="en-US" sz="1800" dirty="0"/>
              <a:t> </a:t>
            </a:r>
            <a:r>
              <a:rPr lang="en-US" sz="1800" dirty="0" err="1"/>
              <a:t>Chauhan</a:t>
            </a:r>
            <a:r>
              <a:rPr lang="en-US" sz="1800" dirty="0"/>
              <a:t>(05)</a:t>
            </a:r>
          </a:p>
          <a:p>
            <a:pPr algn="l"/>
            <a:r>
              <a:rPr lang="en-US" sz="1800" dirty="0"/>
              <a:t>        </a:t>
            </a:r>
            <a:r>
              <a:rPr lang="en-US" sz="1800" dirty="0" err="1"/>
              <a:t>Tushar</a:t>
            </a:r>
            <a:r>
              <a:rPr lang="en-US" sz="1800" dirty="0"/>
              <a:t>  </a:t>
            </a:r>
            <a:r>
              <a:rPr lang="en-US" sz="1800" dirty="0" err="1"/>
              <a:t>Rustagi</a:t>
            </a:r>
            <a:r>
              <a:rPr lang="en-US" sz="1800" dirty="0"/>
              <a:t>(14)</a:t>
            </a:r>
          </a:p>
          <a:p>
            <a:pPr algn="l"/>
            <a:r>
              <a:rPr lang="en-US" sz="1800" dirty="0"/>
              <a:t>        Prince </a:t>
            </a:r>
            <a:r>
              <a:rPr lang="en-US" sz="1800" dirty="0" err="1"/>
              <a:t>Yadav</a:t>
            </a:r>
            <a:r>
              <a:rPr lang="en-US" sz="1800" dirty="0"/>
              <a:t>(15)                     </a:t>
            </a:r>
          </a:p>
          <a:p>
            <a:pPr algn="l"/>
            <a:r>
              <a:rPr lang="en-US" sz="1800" dirty="0"/>
              <a:t>        </a:t>
            </a:r>
            <a:r>
              <a:rPr lang="en-US" sz="1800" dirty="0" err="1"/>
              <a:t>Shubham</a:t>
            </a:r>
            <a:r>
              <a:rPr lang="en-US" sz="1800" dirty="0"/>
              <a:t> </a:t>
            </a:r>
            <a:r>
              <a:rPr lang="en-US" sz="1800" dirty="0" err="1"/>
              <a:t>Kaushik</a:t>
            </a:r>
            <a:r>
              <a:rPr lang="en-US" sz="1800" dirty="0"/>
              <a:t>(17)</a:t>
            </a:r>
          </a:p>
          <a:p>
            <a:pPr algn="l"/>
            <a:r>
              <a:rPr lang="en-US" sz="1800" dirty="0"/>
              <a:t>        </a:t>
            </a:r>
            <a:r>
              <a:rPr lang="en-US" sz="1800" dirty="0" err="1"/>
              <a:t>Ritik</a:t>
            </a:r>
            <a:r>
              <a:rPr lang="en-US" sz="1800" dirty="0"/>
              <a:t> Aggarwal(24) </a:t>
            </a:r>
          </a:p>
          <a:p>
            <a:pPr algn="l"/>
            <a:r>
              <a:rPr lang="en-US" sz="1800" dirty="0"/>
              <a:t>        </a:t>
            </a:r>
            <a:r>
              <a:rPr lang="en-US" sz="1800" dirty="0" err="1"/>
              <a:t>Pranjal</a:t>
            </a:r>
            <a:r>
              <a:rPr lang="en-US" sz="1800" dirty="0"/>
              <a:t> Jain(32)</a:t>
            </a:r>
          </a:p>
        </p:txBody>
      </p:sp>
      <p:sp>
        <p:nvSpPr>
          <p:cNvPr id="4" name="TextBox 3">
            <a:extLst>
              <a:ext uri="{FF2B5EF4-FFF2-40B4-BE49-F238E27FC236}">
                <a16:creationId xmlns:a16="http://schemas.microsoft.com/office/drawing/2014/main" id="{89C6278A-FE99-4952-BB8E-B82E7859A3A9}"/>
              </a:ext>
            </a:extLst>
          </p:cNvPr>
          <p:cNvSpPr txBox="1"/>
          <p:nvPr/>
        </p:nvSpPr>
        <p:spPr>
          <a:xfrm>
            <a:off x="6331528" y="4621651"/>
            <a:ext cx="3412067" cy="369332"/>
          </a:xfrm>
          <a:prstGeom prst="rect">
            <a:avLst/>
          </a:prstGeom>
          <a:noFill/>
        </p:spPr>
        <p:txBody>
          <a:bodyPr wrap="square" rtlCol="0">
            <a:spAutoFit/>
          </a:bodyPr>
          <a:lstStyle/>
          <a:p>
            <a:r>
              <a:rPr lang="en-US" b="1" dirty="0"/>
              <a:t>Submitted to : </a:t>
            </a:r>
            <a:r>
              <a:rPr lang="en-US" dirty="0"/>
              <a:t>Ms. </a:t>
            </a:r>
            <a:r>
              <a:rPr lang="en-US" dirty="0" err="1"/>
              <a:t>Kritika</a:t>
            </a:r>
            <a:r>
              <a:rPr lang="en-US" dirty="0"/>
              <a:t>  </a:t>
            </a:r>
            <a:endParaRPr lang="en-IN" dirty="0"/>
          </a:p>
        </p:txBody>
      </p:sp>
      <p:sp>
        <p:nvSpPr>
          <p:cNvPr id="5" name="TextBox 4"/>
          <p:cNvSpPr txBox="1"/>
          <p:nvPr/>
        </p:nvSpPr>
        <p:spPr>
          <a:xfrm>
            <a:off x="6331527" y="3588327"/>
            <a:ext cx="3186546" cy="646331"/>
          </a:xfrm>
          <a:prstGeom prst="rect">
            <a:avLst/>
          </a:prstGeom>
          <a:noFill/>
        </p:spPr>
        <p:txBody>
          <a:bodyPr wrap="square" rtlCol="0">
            <a:spAutoFit/>
          </a:bodyPr>
          <a:lstStyle/>
          <a:p>
            <a:r>
              <a:rPr lang="en-IN" b="1" dirty="0"/>
              <a:t>College: </a:t>
            </a:r>
            <a:r>
              <a:rPr lang="en-IN" dirty="0" err="1"/>
              <a:t>Bhagwan</a:t>
            </a:r>
            <a:r>
              <a:rPr lang="en-IN" dirty="0"/>
              <a:t> </a:t>
            </a:r>
            <a:r>
              <a:rPr lang="en-IN" dirty="0" err="1"/>
              <a:t>Parshuram</a:t>
            </a:r>
            <a:r>
              <a:rPr lang="en-IN" dirty="0"/>
              <a:t> Institute of Technology (BPIT)</a:t>
            </a:r>
          </a:p>
        </p:txBody>
      </p:sp>
    </p:spTree>
    <p:extLst>
      <p:ext uri="{BB962C8B-B14F-4D97-AF65-F5344CB8AC3E}">
        <p14:creationId xmlns:p14="http://schemas.microsoft.com/office/powerpoint/2010/main" val="2472353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solidFill>
            <a:schemeClr val="accent3">
              <a:lumMod val="20000"/>
              <a:lumOff val="80000"/>
            </a:schemeClr>
          </a:solidFill>
        </p:spPr>
        <p:txBody>
          <a:bodyPr/>
          <a:lstStyle/>
          <a:p>
            <a:pPr algn="ctr"/>
            <a:r>
              <a:rPr lang="en-IN" b="1" dirty="0"/>
              <a:t>The organisation of the memory mapping table in a paged system</a:t>
            </a:r>
          </a:p>
        </p:txBody>
      </p:sp>
      <p:pic>
        <p:nvPicPr>
          <p:cNvPr id="7" name="Content Placeholder 6"/>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2961176" y="120994"/>
            <a:ext cx="4537834" cy="82711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6378" y="831280"/>
            <a:ext cx="9256375" cy="5818910"/>
          </a:xfrm>
        </p:spPr>
        <p:txBody>
          <a:bodyPr>
            <a:normAutofit/>
          </a:bodyPr>
          <a:lstStyle/>
          <a:p>
            <a:pPr lvl="0"/>
            <a:r>
              <a:rPr lang="en-IN" sz="2400" dirty="0"/>
              <a:t>The memory page table consists of eight words, one for each page.</a:t>
            </a:r>
          </a:p>
          <a:p>
            <a:pPr lvl="0"/>
            <a:r>
              <a:rPr lang="en-IN" sz="2400" dirty="0"/>
              <a:t>The address in the page table denotes the page number and the content of the word gives the block number where that page is stored in main memory.</a:t>
            </a:r>
          </a:p>
          <a:p>
            <a:pPr lvl="0"/>
            <a:r>
              <a:rPr lang="en-IN" sz="2400" dirty="0"/>
              <a:t>A presence in bit in each location indicates whether the page has been transferred from auxiliary memory into main memory.</a:t>
            </a:r>
          </a:p>
          <a:p>
            <a:pPr lvl="0"/>
            <a:r>
              <a:rPr lang="en-IN" sz="2400" dirty="0"/>
              <a:t>The three high-order bits of virtual address specify a page number and also an address for the memory page table.</a:t>
            </a:r>
          </a:p>
          <a:p>
            <a:pPr lvl="0"/>
            <a:r>
              <a:rPr lang="en-IN" sz="2400" dirty="0"/>
              <a:t>The content of the word in the memory page table at the page number address is read out into the memory table buffer register. </a:t>
            </a:r>
          </a:p>
          <a:p>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205345"/>
            <a:ext cx="8596668" cy="4836017"/>
          </a:xfrm>
        </p:spPr>
        <p:txBody>
          <a:bodyPr>
            <a:normAutofit/>
          </a:bodyPr>
          <a:lstStyle/>
          <a:p>
            <a:pPr lvl="0"/>
            <a:r>
              <a:rPr lang="en-IN" sz="2400" dirty="0"/>
              <a:t>The line number from the virtual address is transferred into the 10 low order bits of the memory address register.</a:t>
            </a:r>
          </a:p>
          <a:p>
            <a:pPr lvl="0"/>
            <a:r>
              <a:rPr lang="en-IN" sz="2400" dirty="0"/>
              <a:t>A read signal to main memory transfers the content of the word to the main memory buffer register ready to be used by the CPU.</a:t>
            </a:r>
          </a:p>
          <a:p>
            <a:pPr lvl="0"/>
            <a:r>
              <a:rPr lang="en-IN" sz="2400" dirty="0"/>
              <a:t>If the presence bit in the word read from the page table is 0, it signifies that the content of the word referenced by the virtual address does not reside in the main memory.</a:t>
            </a:r>
          </a:p>
          <a:p>
            <a:pPr lvl="0"/>
            <a:r>
              <a:rPr lang="en-IN" sz="2400" dirty="0"/>
              <a:t>A call to OS  is then generated to fetch the required page from the auxiliary memory and place it into main memory before resuming computation.</a:t>
            </a:r>
          </a:p>
          <a:p>
            <a:endParaRPr lang="en-IN"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Rot="1" noChangeAspect="1" noMove="1" noResize="1" noEditPoints="1" noAdjustHandles="1" noChangeArrowheads="1" noChangeShapeType="1" noTextEdit="1"/>
          </p:cNvSpPr>
          <p:nvPr/>
        </p:nvSpPr>
        <p:spPr>
          <a:xfrm>
            <a:off x="1727201" y="272534"/>
            <a:ext cx="8844729" cy="523220"/>
          </a:xfrm>
          <a:prstGeom prst="rect">
            <a:avLst/>
          </a:prstGeom>
          <a:blipFill rotWithShape="1">
            <a:blip r:embed="rId2" cstate="print"/>
            <a:stretch>
              <a:fillRect t="-10465" r="-551" b="-32558"/>
            </a:stretch>
          </a:blipFill>
        </p:spPr>
        <p:txBody>
          <a:bodyPr/>
          <a:lstStyle/>
          <a:p>
            <a:r>
              <a:rPr lang="en-US" sz="2000">
                <a:noFill/>
              </a:rPr>
              <a:t> </a:t>
            </a:r>
          </a:p>
        </p:txBody>
      </p:sp>
      <p:sp>
        <p:nvSpPr>
          <p:cNvPr id="4" name="TextBox 3"/>
          <p:cNvSpPr txBox="1"/>
          <p:nvPr/>
        </p:nvSpPr>
        <p:spPr>
          <a:xfrm>
            <a:off x="-25779" y="797635"/>
            <a:ext cx="12192000" cy="1077218"/>
          </a:xfrm>
          <a:prstGeom prst="rect">
            <a:avLst/>
          </a:prstGeom>
          <a:noFill/>
        </p:spPr>
        <p:txBody>
          <a:bodyPr wrap="square" rtlCol="0">
            <a:spAutoFit/>
          </a:bodyPr>
          <a:lstStyle/>
          <a:p>
            <a:r>
              <a:rPr lang="en-US" sz="2400" dirty="0">
                <a:solidFill>
                  <a:srgbClr val="00B0F0"/>
                </a:solidFill>
              </a:rPr>
              <a:t>Why we need associative memory page table-</a:t>
            </a:r>
          </a:p>
          <a:p>
            <a:r>
              <a:rPr lang="en-US" sz="2000" dirty="0">
                <a:solidFill>
                  <a:srgbClr val="0070C0"/>
                </a:solidFill>
              </a:rPr>
              <a:t>To overcome the inefficiency of random-access memory page table.</a:t>
            </a:r>
          </a:p>
          <a:p>
            <a:r>
              <a:rPr lang="en-US" sz="2000" dirty="0">
                <a:solidFill>
                  <a:srgbClr val="0070C0"/>
                </a:solidFill>
              </a:rPr>
              <a:t>As it is inefficient with respect to storage utilization, as we can conclude this from the figure</a:t>
            </a:r>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065"/>
          <a:stretch/>
        </p:blipFill>
        <p:spPr bwMode="auto">
          <a:xfrm>
            <a:off x="-25779" y="2028741"/>
            <a:ext cx="6882939"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604000" y="2667001"/>
            <a:ext cx="5588000" cy="2308324"/>
          </a:xfrm>
          <a:prstGeom prst="rect">
            <a:avLst/>
          </a:prstGeom>
          <a:noFill/>
        </p:spPr>
        <p:txBody>
          <a:bodyPr wrap="square" rtlCol="0">
            <a:spAutoFit/>
          </a:bodyPr>
          <a:lstStyle/>
          <a:p>
            <a:r>
              <a:rPr lang="en-US" dirty="0">
                <a:solidFill>
                  <a:srgbClr val="0070C0"/>
                </a:solidFill>
              </a:rPr>
              <a:t>eight words of memory are needed, one for each page, but at least four words will always be marked empty because main memory cannot accommodate more than four blocks. In general, a system with n pages and m blocks would require a memory-page table of n locations of which up to m blocks will be marked with block numbers and all others will be empty. </a:t>
            </a:r>
          </a:p>
        </p:txBody>
      </p:sp>
    </p:spTree>
    <p:extLst>
      <p:ext uri="{BB962C8B-B14F-4D97-AF65-F5344CB8AC3E}">
        <p14:creationId xmlns:p14="http://schemas.microsoft.com/office/powerpoint/2010/main" val="2383630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6000" y="2210030"/>
            <a:ext cx="10058400" cy="2308324"/>
          </a:xfrm>
          <a:prstGeom prst="rect">
            <a:avLst/>
          </a:prstGeom>
        </p:spPr>
        <p:txBody>
          <a:bodyPr wrap="square">
            <a:spAutoFit/>
          </a:bodyPr>
          <a:lstStyle/>
          <a:p>
            <a:r>
              <a:rPr lang="en-US" sz="2400" dirty="0">
                <a:solidFill>
                  <a:srgbClr val="0070C0"/>
                </a:solidFill>
              </a:rPr>
              <a:t>consider an address space of 1024K words and memory space of 32K words. If each page or block contains 1K words, the number of pages is 1024 and the number of blocks 32. The capacity of the memory-page table must be 1024 words and only 32 locations may have a presence bit equal to 1. At any given time, at least 992 locations will be empty and not in use. </a:t>
            </a:r>
          </a:p>
        </p:txBody>
      </p:sp>
    </p:spTree>
    <p:extLst>
      <p:ext uri="{BB962C8B-B14F-4D97-AF65-F5344CB8AC3E}">
        <p14:creationId xmlns:p14="http://schemas.microsoft.com/office/powerpoint/2010/main" val="339087501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6255" y="549991"/>
            <a:ext cx="11720945" cy="1200329"/>
          </a:xfrm>
          <a:prstGeom prst="rect">
            <a:avLst/>
          </a:prstGeom>
          <a:noFill/>
        </p:spPr>
        <p:txBody>
          <a:bodyPr wrap="square" rtlCol="0">
            <a:spAutoFit/>
          </a:bodyPr>
          <a:lstStyle/>
          <a:p>
            <a:r>
              <a:rPr lang="en-US" sz="2400" dirty="0">
                <a:solidFill>
                  <a:srgbClr val="0070C0"/>
                </a:solidFill>
              </a:rPr>
              <a:t>A more efficient way to organize the page table would be to construct it with a number of words equal to the number of blocks in main memory. In this way the size of the memory is reduced and each location is fully utilized. </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8046" y="2064327"/>
            <a:ext cx="7933551" cy="4161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1578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3201" y="533400"/>
            <a:ext cx="10880436" cy="1938992"/>
          </a:xfrm>
          <a:prstGeom prst="rect">
            <a:avLst/>
          </a:prstGeom>
          <a:noFill/>
        </p:spPr>
        <p:txBody>
          <a:bodyPr wrap="square" rtlCol="0">
            <a:spAutoFit/>
          </a:bodyPr>
          <a:lstStyle/>
          <a:p>
            <a:r>
              <a:rPr lang="en-US" sz="2000" dirty="0">
                <a:solidFill>
                  <a:srgbClr val="0070C0"/>
                </a:solidFill>
              </a:rPr>
              <a:t>This method can be implemented by means of an associative memory with each word in memory containing a page number together with its corresponding block number. The page field in each word is compared with the page number in the virtual address. If a match occurs, the word is read from memory and its corresponding block number is extracted. </a:t>
            </a:r>
          </a:p>
          <a:p>
            <a:endParaRPr lang="en-US" sz="2000" dirty="0"/>
          </a:p>
        </p:txBody>
      </p:sp>
      <p:sp>
        <p:nvSpPr>
          <p:cNvPr id="3" name="TextBox 2"/>
          <p:cNvSpPr txBox="1"/>
          <p:nvPr/>
        </p:nvSpPr>
        <p:spPr>
          <a:xfrm>
            <a:off x="1" y="2819400"/>
            <a:ext cx="11471564" cy="3170099"/>
          </a:xfrm>
          <a:prstGeom prst="rect">
            <a:avLst/>
          </a:prstGeom>
          <a:noFill/>
        </p:spPr>
        <p:txBody>
          <a:bodyPr wrap="square" rtlCol="0">
            <a:spAutoFit/>
          </a:bodyPr>
          <a:lstStyle/>
          <a:p>
            <a:r>
              <a:rPr lang="en-US" sz="2000" dirty="0">
                <a:solidFill>
                  <a:srgbClr val="0070C0"/>
                </a:solidFill>
              </a:rPr>
              <a:t>Considering  the case of eight pages and four blocks. We take an associative memory of four words. Each entry in the associative memory array consists of two fields. The first three bits specify a field for storing the page number. The last two bits constitute a field for storing the block number. The virtual address is placed in the argument register. The page number bits in the argument register are compared with all page numbers in the page field of the associative memory. If the page number is found, the 5-bit word is read out from memory. The corresponding block number, being in the same word, is transferred to the main memory address register. If no match occurs, a call to the operating system is generated to bring the required page from auxiliary memory.</a:t>
            </a:r>
          </a:p>
          <a:p>
            <a:endParaRPr lang="en-US" sz="2000" dirty="0">
              <a:solidFill>
                <a:srgbClr val="0070C0"/>
              </a:solidFill>
            </a:endParaRPr>
          </a:p>
        </p:txBody>
      </p:sp>
    </p:spTree>
    <p:extLst>
      <p:ext uri="{BB962C8B-B14F-4D97-AF65-F5344CB8AC3E}">
        <p14:creationId xmlns:p14="http://schemas.microsoft.com/office/powerpoint/2010/main" val="397502922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963" y="221673"/>
            <a:ext cx="5112328" cy="838199"/>
          </a:xfrm>
        </p:spPr>
        <p:txBody>
          <a:bodyPr>
            <a:normAutofit/>
          </a:bodyPr>
          <a:lstStyle/>
          <a:p>
            <a:r>
              <a:rPr lang="en-US" b="1" dirty="0"/>
              <a:t>Page Replacement</a:t>
            </a:r>
            <a:endParaRPr lang="hi-IN" b="1" dirty="0"/>
          </a:p>
        </p:txBody>
      </p:sp>
      <p:sp>
        <p:nvSpPr>
          <p:cNvPr id="3" name="Subtitle 2"/>
          <p:cNvSpPr>
            <a:spLocks noGrp="1"/>
          </p:cNvSpPr>
          <p:nvPr>
            <p:ph type="subTitle" idx="1"/>
          </p:nvPr>
        </p:nvSpPr>
        <p:spPr>
          <a:xfrm>
            <a:off x="0" y="1219200"/>
            <a:ext cx="11887200" cy="5943600"/>
          </a:xfrm>
        </p:spPr>
        <p:txBody>
          <a:bodyPr>
            <a:normAutofit/>
          </a:bodyPr>
          <a:lstStyle/>
          <a:p>
            <a:pPr algn="just"/>
            <a:r>
              <a:rPr lang="en-US" sz="2800" dirty="0"/>
              <a:t>When a program starts execution, one or more pages are transferred into main memory and the page table is set to indicate their position. The program is executed from main memory until it attempts to reference a page that is still in auxiliary memory and this condition is called PAGE FAULT.</a:t>
            </a:r>
          </a:p>
          <a:p>
            <a:pPr algn="just"/>
            <a:r>
              <a:rPr lang="en-US" sz="2800" dirty="0"/>
              <a:t>When page fault occurs, the execution of the present program is suspended until the required page is brought into main memory.</a:t>
            </a:r>
          </a:p>
          <a:p>
            <a:pPr algn="just"/>
            <a:r>
              <a:rPr lang="en-US" sz="2800" dirty="0"/>
              <a:t>Generally two of the most common replacement algorithms used are the first </a:t>
            </a:r>
            <a:r>
              <a:rPr lang="en-US" sz="2800" dirty="0" err="1"/>
              <a:t>in,first</a:t>
            </a:r>
            <a:r>
              <a:rPr lang="en-US" sz="2800" dirty="0"/>
              <a:t> out(FIFO) and the least recently used(LRU). </a:t>
            </a:r>
          </a:p>
          <a:p>
            <a:pPr algn="just"/>
            <a:r>
              <a:rPr lang="en-US" sz="2800" dirty="0"/>
              <a:t>FIFO algorithm selects for replacement the page that has been in memory the longest time. The </a:t>
            </a:r>
            <a:r>
              <a:rPr lang="en-US" sz="2800" dirty="0" err="1"/>
              <a:t>fifo</a:t>
            </a:r>
            <a:r>
              <a:rPr lang="en-US" sz="2800" dirty="0"/>
              <a:t> replacement policy has the advantage of </a:t>
            </a:r>
            <a:r>
              <a:rPr lang="en-US" sz="2800" dirty="0" err="1"/>
              <a:t>bieng</a:t>
            </a:r>
            <a:r>
              <a:rPr lang="en-US" sz="2800" dirty="0"/>
              <a:t> easy to implement. It has disadvantage that under certain circumstances pages are removed and loaded from memory too frequently.</a:t>
            </a:r>
            <a:endParaRPr lang="hi-IN"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684000" cy="6705600"/>
          </a:xfrm>
        </p:spPr>
        <p:txBody>
          <a:bodyPr>
            <a:normAutofit/>
          </a:bodyPr>
          <a:lstStyle/>
          <a:p>
            <a:pPr>
              <a:buNone/>
            </a:pPr>
            <a:r>
              <a:rPr lang="en-US" sz="2800" dirty="0">
                <a:solidFill>
                  <a:schemeClr val="tx1">
                    <a:lumMod val="85000"/>
                    <a:lumOff val="15000"/>
                  </a:schemeClr>
                </a:solidFill>
              </a:rPr>
              <a:t>LRU- </a:t>
            </a:r>
            <a:r>
              <a:rPr lang="en-US" sz="2800" dirty="0"/>
              <a:t> The LRU is more difficult to implement but has been more attractive on the assumption that the least recently used page is a better candidate for removal than the least recently loaded page as in FIFO. The LRU algorithm can be implemented by associating a counter with every page that is in main memory. </a:t>
            </a:r>
          </a:p>
          <a:p>
            <a:pPr>
              <a:buNone/>
            </a:pPr>
            <a:endParaRPr lang="en-US" sz="2800" dirty="0"/>
          </a:p>
          <a:p>
            <a:pPr>
              <a:buNone/>
            </a:pPr>
            <a:r>
              <a:rPr lang="en-US" sz="2800" b="1" dirty="0"/>
              <a:t>Question:</a:t>
            </a:r>
            <a:r>
              <a:rPr lang="en-US" sz="2800" dirty="0"/>
              <a:t> What happens when the page fault occurs in a virtual memory system?</a:t>
            </a:r>
          </a:p>
          <a:p>
            <a:pPr>
              <a:buNone/>
            </a:pPr>
            <a:r>
              <a:rPr lang="en-US" sz="2800" b="1" dirty="0" err="1"/>
              <a:t>Ans</a:t>
            </a:r>
            <a:r>
              <a:rPr lang="en-US" sz="2800" b="1" dirty="0"/>
              <a:t>:  </a:t>
            </a:r>
            <a:r>
              <a:rPr lang="en-US" sz="2800" dirty="0"/>
              <a:t>It signifies that the page </a:t>
            </a:r>
            <a:r>
              <a:rPr lang="en-US" sz="2800" dirty="0" err="1"/>
              <a:t>refrenced</a:t>
            </a:r>
            <a:r>
              <a:rPr lang="en-US" sz="2800" dirty="0"/>
              <a:t> by the </a:t>
            </a:r>
            <a:r>
              <a:rPr lang="en-US" sz="2800" dirty="0" err="1"/>
              <a:t>cpu</a:t>
            </a:r>
            <a:r>
              <a:rPr lang="en-US" sz="2800" dirty="0"/>
              <a:t> is not in the main memory. A new page is then transferred from auxiliary memory to main memory. If main memory is full it removes a page from a memory block to make room for the new page.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2148993" cy="623455"/>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en-IN" sz="3200" b="1" dirty="0">
                <a:solidFill>
                  <a:schemeClr val="bg2">
                    <a:lumMod val="10000"/>
                  </a:schemeClr>
                </a:solidFill>
              </a:rPr>
              <a:t>Questions:</a:t>
            </a:r>
          </a:p>
        </p:txBody>
      </p:sp>
      <p:pic>
        <p:nvPicPr>
          <p:cNvPr id="1026" name="Picture 2"/>
          <p:cNvPicPr>
            <a:picLocks noGrp="1" noChangeAspect="1" noChangeArrowheads="1"/>
          </p:cNvPicPr>
          <p:nvPr>
            <p:ph sz="half" idx="1"/>
          </p:nvPr>
        </p:nvPicPr>
        <p:blipFill>
          <a:blip r:embed="rId2" cstate="print"/>
          <a:srcRect l="38277" t="42539" r="27383" b="47386"/>
          <a:stretch>
            <a:fillRect/>
          </a:stretch>
        </p:blipFill>
        <p:spPr bwMode="auto">
          <a:xfrm>
            <a:off x="5791200" y="2314937"/>
            <a:ext cx="6104852" cy="1006997"/>
          </a:xfrm>
          <a:prstGeom prst="rect">
            <a:avLst/>
          </a:prstGeom>
          <a:noFill/>
          <a:ln w="9525">
            <a:noFill/>
            <a:miter lim="800000"/>
            <a:headEnd/>
            <a:tailEnd/>
          </a:ln>
        </p:spPr>
      </p:pic>
      <p:pic>
        <p:nvPicPr>
          <p:cNvPr id="1027" name="Picture 3"/>
          <p:cNvPicPr>
            <a:picLocks noGrp="1" noChangeAspect="1" noChangeArrowheads="1"/>
          </p:cNvPicPr>
          <p:nvPr>
            <p:ph sz="half" idx="2"/>
          </p:nvPr>
        </p:nvPicPr>
        <p:blipFill>
          <a:blip r:embed="rId2" cstate="print"/>
          <a:srcRect l="31335" t="59521" r="29664" b="22122"/>
          <a:stretch>
            <a:fillRect/>
          </a:stretch>
        </p:blipFill>
        <p:spPr bwMode="auto">
          <a:xfrm>
            <a:off x="4829757" y="4724225"/>
            <a:ext cx="7173190" cy="1898248"/>
          </a:xfrm>
          <a:prstGeom prst="rect">
            <a:avLst/>
          </a:prstGeom>
          <a:noFill/>
          <a:ln w="9525">
            <a:noFill/>
            <a:miter lim="800000"/>
            <a:headEnd/>
            <a:tailEnd/>
          </a:ln>
        </p:spPr>
      </p:pic>
      <p:sp>
        <p:nvSpPr>
          <p:cNvPr id="7" name="TextBox 6"/>
          <p:cNvSpPr txBox="1"/>
          <p:nvPr/>
        </p:nvSpPr>
        <p:spPr>
          <a:xfrm>
            <a:off x="249382" y="1537855"/>
            <a:ext cx="5611090" cy="1754326"/>
          </a:xfrm>
          <a:prstGeom prst="rect">
            <a:avLst/>
          </a:prstGeom>
          <a:noFill/>
        </p:spPr>
        <p:txBody>
          <a:bodyPr wrap="square" rtlCol="0">
            <a:spAutoFit/>
          </a:bodyPr>
          <a:lstStyle/>
          <a:p>
            <a:r>
              <a:rPr lang="en-IN" b="1" dirty="0">
                <a:solidFill>
                  <a:schemeClr val="accent5">
                    <a:lumMod val="50000"/>
                  </a:schemeClr>
                </a:solidFill>
              </a:rPr>
              <a:t>Q- </a:t>
            </a:r>
            <a:r>
              <a:rPr lang="en-IN" dirty="0">
                <a:solidFill>
                  <a:schemeClr val="accent5">
                    <a:lumMod val="50000"/>
                  </a:schemeClr>
                </a:solidFill>
              </a:rPr>
              <a:t>An address space is specified by 24 bits and the corresponding memory space by 16 bits</a:t>
            </a:r>
          </a:p>
          <a:p>
            <a:pPr marL="342900" indent="-342900">
              <a:buAutoNum type="alphaLcParenR"/>
            </a:pPr>
            <a:r>
              <a:rPr lang="en-IN" dirty="0">
                <a:solidFill>
                  <a:schemeClr val="accent5">
                    <a:lumMod val="50000"/>
                  </a:schemeClr>
                </a:solidFill>
              </a:rPr>
              <a:t>How many words are there in the address space.</a:t>
            </a:r>
          </a:p>
          <a:p>
            <a:pPr marL="342900" indent="-342900">
              <a:buFontTx/>
              <a:buAutoNum type="alphaLcParenR"/>
            </a:pPr>
            <a:r>
              <a:rPr lang="en-IN" dirty="0">
                <a:solidFill>
                  <a:schemeClr val="accent5">
                    <a:lumMod val="50000"/>
                  </a:schemeClr>
                </a:solidFill>
              </a:rPr>
              <a:t>How many words are there in the memory space.</a:t>
            </a:r>
          </a:p>
          <a:p>
            <a:pPr marL="342900" indent="-342900">
              <a:buFontTx/>
              <a:buAutoNum type="alphaLcParenR"/>
            </a:pPr>
            <a:r>
              <a:rPr lang="en-IN" dirty="0">
                <a:solidFill>
                  <a:schemeClr val="accent5">
                    <a:lumMod val="50000"/>
                  </a:schemeClr>
                </a:solidFill>
              </a:rPr>
              <a:t>If a page consists of 2K words, how many pages and blocks are there in the system?</a:t>
            </a:r>
          </a:p>
        </p:txBody>
      </p:sp>
      <p:sp>
        <p:nvSpPr>
          <p:cNvPr id="8" name="TextBox 7"/>
          <p:cNvSpPr txBox="1"/>
          <p:nvPr/>
        </p:nvSpPr>
        <p:spPr>
          <a:xfrm>
            <a:off x="7245928" y="1801091"/>
            <a:ext cx="28956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IN" b="1" dirty="0"/>
              <a:t>Answer:</a:t>
            </a:r>
          </a:p>
        </p:txBody>
      </p:sp>
      <p:sp>
        <p:nvSpPr>
          <p:cNvPr id="9" name="TextBox 8"/>
          <p:cNvSpPr txBox="1"/>
          <p:nvPr/>
        </p:nvSpPr>
        <p:spPr>
          <a:xfrm>
            <a:off x="7093528" y="4253345"/>
            <a:ext cx="28956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IN" b="1" dirty="0"/>
              <a:t>Answer:</a:t>
            </a:r>
          </a:p>
        </p:txBody>
      </p:sp>
      <p:sp>
        <p:nvSpPr>
          <p:cNvPr id="10" name="TextBox 9"/>
          <p:cNvSpPr txBox="1"/>
          <p:nvPr/>
        </p:nvSpPr>
        <p:spPr>
          <a:xfrm>
            <a:off x="221672" y="3796144"/>
            <a:ext cx="5527965" cy="2862322"/>
          </a:xfrm>
          <a:prstGeom prst="rect">
            <a:avLst/>
          </a:prstGeom>
          <a:noFill/>
        </p:spPr>
        <p:txBody>
          <a:bodyPr wrap="square" rtlCol="0">
            <a:spAutoFit/>
          </a:bodyPr>
          <a:lstStyle/>
          <a:p>
            <a:r>
              <a:rPr lang="en-IN" b="1" dirty="0">
                <a:solidFill>
                  <a:schemeClr val="tx2">
                    <a:lumMod val="75000"/>
                  </a:schemeClr>
                </a:solidFill>
              </a:rPr>
              <a:t>Q- </a:t>
            </a:r>
            <a:r>
              <a:rPr lang="en-IN" dirty="0">
                <a:solidFill>
                  <a:schemeClr val="tx2">
                    <a:lumMod val="75000"/>
                  </a:schemeClr>
                </a:solidFill>
              </a:rPr>
              <a:t>A virtual memory has a page size of 1K words. There are eight pages and four blocks. The associative memory page table contains:</a:t>
            </a:r>
          </a:p>
          <a:p>
            <a:r>
              <a:rPr lang="en-IN" dirty="0">
                <a:solidFill>
                  <a:schemeClr val="tx2">
                    <a:lumMod val="75000"/>
                  </a:schemeClr>
                </a:solidFill>
              </a:rPr>
              <a:t>                   </a:t>
            </a:r>
            <a:r>
              <a:rPr lang="en-IN" u="sng" dirty="0">
                <a:solidFill>
                  <a:schemeClr val="tx2">
                    <a:lumMod val="75000"/>
                  </a:schemeClr>
                </a:solidFill>
              </a:rPr>
              <a:t>Page                 Block</a:t>
            </a:r>
          </a:p>
          <a:p>
            <a:r>
              <a:rPr lang="en-IN" dirty="0">
                <a:solidFill>
                  <a:schemeClr val="tx2">
                    <a:lumMod val="75000"/>
                  </a:schemeClr>
                </a:solidFill>
              </a:rPr>
              <a:t>			  0				3</a:t>
            </a:r>
          </a:p>
          <a:p>
            <a:r>
              <a:rPr lang="en-IN" dirty="0">
                <a:solidFill>
                  <a:schemeClr val="tx2">
                    <a:lumMod val="75000"/>
                  </a:schemeClr>
                </a:solidFill>
              </a:rPr>
              <a:t>			  1				1</a:t>
            </a:r>
          </a:p>
          <a:p>
            <a:r>
              <a:rPr lang="en-IN" dirty="0">
                <a:solidFill>
                  <a:schemeClr val="tx2">
                    <a:lumMod val="75000"/>
                  </a:schemeClr>
                </a:solidFill>
              </a:rPr>
              <a:t>			  4				2</a:t>
            </a:r>
          </a:p>
          <a:p>
            <a:r>
              <a:rPr lang="en-IN" dirty="0">
                <a:solidFill>
                  <a:schemeClr val="tx2">
                    <a:lumMod val="75000"/>
                  </a:schemeClr>
                </a:solidFill>
              </a:rPr>
              <a:t>			  6				0</a:t>
            </a:r>
          </a:p>
          <a:p>
            <a:r>
              <a:rPr lang="en-IN" dirty="0">
                <a:solidFill>
                  <a:schemeClr val="tx2">
                    <a:lumMod val="75000"/>
                  </a:schemeClr>
                </a:solidFill>
              </a:rPr>
              <a:t>Make a list of all virtual addresses that will cause a page fault if used by the CPU.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860E0-615C-4831-8260-80C7540903EE}"/>
              </a:ext>
            </a:extLst>
          </p:cNvPr>
          <p:cNvSpPr>
            <a:spLocks noGrp="1"/>
          </p:cNvSpPr>
          <p:nvPr>
            <p:ph type="title"/>
          </p:nvPr>
        </p:nvSpPr>
        <p:spPr/>
        <p:txBody>
          <a:bodyPr/>
          <a:lstStyle/>
          <a:p>
            <a:r>
              <a:rPr lang="en-US" b="1" dirty="0"/>
              <a:t>INDEX</a:t>
            </a:r>
            <a:endParaRPr lang="en-IN" b="1" dirty="0"/>
          </a:p>
        </p:txBody>
      </p:sp>
      <p:sp>
        <p:nvSpPr>
          <p:cNvPr id="3" name="Content Placeholder 2">
            <a:extLst>
              <a:ext uri="{FF2B5EF4-FFF2-40B4-BE49-F238E27FC236}">
                <a16:creationId xmlns:a16="http://schemas.microsoft.com/office/drawing/2014/main" id="{24332056-84A1-44F4-A109-E26016B5C752}"/>
              </a:ext>
            </a:extLst>
          </p:cNvPr>
          <p:cNvSpPr>
            <a:spLocks noGrp="1"/>
          </p:cNvSpPr>
          <p:nvPr>
            <p:ph idx="1"/>
          </p:nvPr>
        </p:nvSpPr>
        <p:spPr/>
        <p:txBody>
          <a:bodyPr>
            <a:normAutofit/>
          </a:bodyPr>
          <a:lstStyle/>
          <a:p>
            <a:r>
              <a:rPr lang="en-US" sz="2800" dirty="0"/>
              <a:t>Introduction </a:t>
            </a:r>
          </a:p>
          <a:p>
            <a:r>
              <a:rPr lang="en-US" sz="2800" dirty="0"/>
              <a:t>Address Space And Memory Space</a:t>
            </a:r>
          </a:p>
          <a:p>
            <a:r>
              <a:rPr lang="en-US" sz="2800" dirty="0"/>
              <a:t>Address Mapping Using Pages </a:t>
            </a:r>
          </a:p>
          <a:p>
            <a:r>
              <a:rPr lang="en-US" sz="2800" dirty="0"/>
              <a:t>Associative Memory Page Table</a:t>
            </a:r>
          </a:p>
          <a:p>
            <a:r>
              <a:rPr lang="en-US" sz="2800" dirty="0"/>
              <a:t>Page Replacement</a:t>
            </a:r>
            <a:endParaRPr lang="en-IN" sz="2800" dirty="0"/>
          </a:p>
        </p:txBody>
      </p:sp>
    </p:spTree>
    <p:extLst>
      <p:ext uri="{BB962C8B-B14F-4D97-AF65-F5344CB8AC3E}">
        <p14:creationId xmlns:p14="http://schemas.microsoft.com/office/powerpoint/2010/main" val="3205770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69818" y="2382994"/>
            <a:ext cx="8783782" cy="156966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IN" sz="9600" b="1"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5453A-B01A-481F-840D-B97D511EA230}"/>
              </a:ext>
            </a:extLst>
          </p:cNvPr>
          <p:cNvSpPr>
            <a:spLocks noGrp="1"/>
          </p:cNvSpPr>
          <p:nvPr>
            <p:ph type="title"/>
          </p:nvPr>
        </p:nvSpPr>
        <p:spPr/>
        <p:txBody>
          <a:bodyPr/>
          <a:lstStyle/>
          <a:p>
            <a:r>
              <a:rPr lang="en-US" b="1" dirty="0">
                <a:latin typeface="Bahnschrift SemiBold" panose="020B0502040204020203" pitchFamily="34" charset="0"/>
              </a:rPr>
              <a:t>INTRODUCTION</a:t>
            </a:r>
          </a:p>
        </p:txBody>
      </p:sp>
      <p:sp>
        <p:nvSpPr>
          <p:cNvPr id="3" name="Content Placeholder 2">
            <a:extLst>
              <a:ext uri="{FF2B5EF4-FFF2-40B4-BE49-F238E27FC236}">
                <a16:creationId xmlns:a16="http://schemas.microsoft.com/office/drawing/2014/main" id="{A822FFE4-5E6C-4C53-8DD2-46E63471EBFF}"/>
              </a:ext>
            </a:extLst>
          </p:cNvPr>
          <p:cNvSpPr>
            <a:spLocks noGrp="1"/>
          </p:cNvSpPr>
          <p:nvPr>
            <p:ph idx="1"/>
          </p:nvPr>
        </p:nvSpPr>
        <p:spPr>
          <a:xfrm>
            <a:off x="1281546" y="2501514"/>
            <a:ext cx="9601196" cy="3318936"/>
          </a:xfrm>
        </p:spPr>
        <p:txBody>
          <a:bodyPr>
            <a:noAutofit/>
          </a:bodyPr>
          <a:lstStyle/>
          <a:p>
            <a:r>
              <a:rPr lang="en-US" sz="1800" dirty="0">
                <a:latin typeface="Times New Roman" panose="02020603050405020304" pitchFamily="18" charset="0"/>
                <a:cs typeface="Times New Roman" panose="02020603050405020304" pitchFamily="18" charset="0"/>
              </a:rPr>
              <a:t>In memory hierarchy system programs, programs and data are first stored in auxiliary memory, portion of program or data are brought into main memory as they are needed by the CPU.</a:t>
            </a:r>
          </a:p>
          <a:p>
            <a:r>
              <a:rPr lang="en-US" sz="1800" dirty="0">
                <a:latin typeface="Times New Roman" panose="02020603050405020304" pitchFamily="18" charset="0"/>
                <a:cs typeface="Times New Roman" panose="02020603050405020304" pitchFamily="18" charset="0"/>
              </a:rPr>
              <a:t>Code needs to be in memory to execute, but entire program rarely used</a:t>
            </a:r>
          </a:p>
          <a:p>
            <a:r>
              <a:rPr lang="en-US" sz="1800" dirty="0">
                <a:latin typeface="Times New Roman" panose="02020603050405020304" pitchFamily="18" charset="0"/>
                <a:cs typeface="Times New Roman" panose="02020603050405020304" pitchFamily="18" charset="0"/>
              </a:rPr>
              <a:t>Entire program code not needed at same time</a:t>
            </a:r>
          </a:p>
          <a:p>
            <a:r>
              <a:rPr lang="en-US" sz="2000" u="sng" dirty="0">
                <a:latin typeface="Times New Roman" panose="02020603050405020304" pitchFamily="18" charset="0"/>
                <a:cs typeface="Times New Roman" panose="02020603050405020304" pitchFamily="18" charset="0"/>
              </a:rPr>
              <a:t>Virtual memory is concept used in large computer systems that permit user to construct programs as though a large memory space were available.</a:t>
            </a:r>
            <a:endParaRPr lang="en-US" sz="1800" u="sng"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Consider ability to execute partially-loaded program</a:t>
            </a:r>
          </a:p>
          <a:p>
            <a:pPr lvl="1"/>
            <a:r>
              <a:rPr lang="en-US" sz="1800" dirty="0">
                <a:latin typeface="Times New Roman" panose="02020603050405020304" pitchFamily="18" charset="0"/>
                <a:cs typeface="Times New Roman" panose="02020603050405020304" pitchFamily="18" charset="0"/>
              </a:rPr>
              <a:t>Program no longer constrained by limits of physical memory</a:t>
            </a:r>
          </a:p>
          <a:p>
            <a:pPr lvl="1"/>
            <a:r>
              <a:rPr lang="en-US" sz="1800" dirty="0">
                <a:latin typeface="Times New Roman" panose="02020603050405020304" pitchFamily="18" charset="0"/>
                <a:cs typeface="Times New Roman" panose="02020603050405020304" pitchFamily="18" charset="0"/>
              </a:rPr>
              <a:t>programs could be larger than physical memory</a:t>
            </a:r>
          </a:p>
          <a:p>
            <a:pPr lvl="1"/>
            <a:r>
              <a:rPr lang="en-US" sz="1800" dirty="0">
                <a:latin typeface="Times New Roman" panose="02020603050405020304" pitchFamily="18" charset="0"/>
                <a:cs typeface="Times New Roman" panose="02020603050405020304" pitchFamily="18" charset="0"/>
              </a:rPr>
              <a:t>More processes can be accommodated </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3081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AE95-29BA-4C8A-8119-8CD4D3F8CE88}"/>
              </a:ext>
            </a:extLst>
          </p:cNvPr>
          <p:cNvSpPr>
            <a:spLocks noGrp="1"/>
          </p:cNvSpPr>
          <p:nvPr>
            <p:ph type="title"/>
          </p:nvPr>
        </p:nvSpPr>
        <p:spPr/>
        <p:txBody>
          <a:bodyPr/>
          <a:lstStyle/>
          <a:p>
            <a:r>
              <a:rPr lang="en-US" b="1" dirty="0"/>
              <a:t>Address Space &amp; Memory Space</a:t>
            </a:r>
          </a:p>
        </p:txBody>
      </p:sp>
      <p:sp>
        <p:nvSpPr>
          <p:cNvPr id="3" name="Content Placeholder 2">
            <a:extLst>
              <a:ext uri="{FF2B5EF4-FFF2-40B4-BE49-F238E27FC236}">
                <a16:creationId xmlns:a16="http://schemas.microsoft.com/office/drawing/2014/main" id="{35AAB549-185E-46E7-808A-B567566504F7}"/>
              </a:ext>
            </a:extLst>
          </p:cNvPr>
          <p:cNvSpPr>
            <a:spLocks noGrp="1"/>
          </p:cNvSpPr>
          <p:nvPr>
            <p:ph idx="1"/>
          </p:nvPr>
        </p:nvSpPr>
        <p:spPr>
          <a:xfrm>
            <a:off x="1253837" y="2432241"/>
            <a:ext cx="9601196" cy="3318936"/>
          </a:xfrm>
        </p:spPr>
        <p:txBody>
          <a:bodyPr>
            <a:noAutofit/>
          </a:bodyPr>
          <a:lstStyle/>
          <a:p>
            <a:r>
              <a:rPr lang="en-US" sz="2000" b="1" u="sng" dirty="0">
                <a:latin typeface="Times New Roman" panose="02020603050405020304" pitchFamily="18" charset="0"/>
                <a:cs typeface="Times New Roman" panose="02020603050405020304" pitchFamily="18" charset="0"/>
              </a:rPr>
              <a:t>Address space :</a:t>
            </a:r>
            <a:r>
              <a:rPr lang="en-US" sz="2000" dirty="0">
                <a:latin typeface="Times New Roman" panose="02020603050405020304" pitchFamily="18" charset="0"/>
                <a:cs typeface="Times New Roman" panose="02020603050405020304" pitchFamily="18" charset="0"/>
              </a:rPr>
              <a:t> An address used by programmer is called virtual address and the set of such addresses is called as address space.</a:t>
            </a:r>
          </a:p>
          <a:p>
            <a:r>
              <a:rPr lang="en-US" sz="2000" b="1" u="sng" dirty="0">
                <a:latin typeface="Times New Roman" panose="02020603050405020304" pitchFamily="18" charset="0"/>
                <a:cs typeface="Times New Roman" panose="02020603050405020304" pitchFamily="18" charset="0"/>
              </a:rPr>
              <a:t>Memory space:</a:t>
            </a:r>
            <a:r>
              <a:rPr lang="en-US" sz="2000" dirty="0">
                <a:latin typeface="Times New Roman" panose="02020603050405020304" pitchFamily="18" charset="0"/>
                <a:cs typeface="Times New Roman" panose="02020603050405020304" pitchFamily="18" charset="0"/>
              </a:rPr>
              <a:t> An address in main memory is called a location or physical address. Set of such locations is called memory space.</a:t>
            </a:r>
          </a:p>
          <a:p>
            <a:r>
              <a:rPr lang="en-US" sz="2000" dirty="0">
                <a:latin typeface="Times New Roman" panose="02020603050405020304" pitchFamily="18" charset="0"/>
                <a:cs typeface="Times New Roman" panose="02020603050405020304" pitchFamily="18" charset="0"/>
              </a:rPr>
              <a:t>Address space is set of addresses generated by programs  as they refer instruction and data. </a:t>
            </a:r>
          </a:p>
          <a:p>
            <a:r>
              <a:rPr lang="en-US" sz="2000" dirty="0">
                <a:latin typeface="Times New Roman" panose="02020603050405020304" pitchFamily="18" charset="0"/>
                <a:cs typeface="Times New Roman" panose="02020603050405020304" pitchFamily="18" charset="0"/>
              </a:rPr>
              <a:t>Memory space consists of actual main memory locations directly addressable for processing.</a:t>
            </a:r>
          </a:p>
          <a:p>
            <a:r>
              <a:rPr lang="en-US" sz="2000" dirty="0">
                <a:latin typeface="Times New Roman" panose="02020603050405020304" pitchFamily="18" charset="0"/>
                <a:cs typeface="Times New Roman" panose="02020603050405020304" pitchFamily="18" charset="0"/>
              </a:rPr>
              <a:t>Address space is allowed to be larger than memory space in computers with virtual memory.</a:t>
            </a:r>
          </a:p>
          <a:p>
            <a:pPr marL="0" indent="0">
              <a:buNone/>
            </a:pPr>
            <a:r>
              <a:rPr lang="en-US" sz="2000" dirty="0">
                <a:latin typeface="Times New Roman" panose="02020603050405020304" pitchFamily="18" charset="0"/>
                <a:cs typeface="Times New Roman" panose="02020603050405020304" pitchFamily="18" charset="0"/>
              </a:rPr>
              <a:t>  </a:t>
            </a:r>
            <a:endParaRPr lang="en-US" sz="2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4118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omputer Organization and Architecture (Match Logic) - UPSC FEVER">
            <a:extLst>
              <a:ext uri="{FF2B5EF4-FFF2-40B4-BE49-F238E27FC236}">
                <a16:creationId xmlns:a16="http://schemas.microsoft.com/office/drawing/2014/main" id="{457321A7-4010-4547-B657-CF7B324134BA}"/>
              </a:ext>
            </a:extLst>
          </p:cNvPr>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1144664" y="1264258"/>
            <a:ext cx="4718304" cy="460631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E6D39781-8EA2-469F-9811-588DD7775809}"/>
              </a:ext>
            </a:extLst>
          </p:cNvPr>
          <p:cNvSpPr>
            <a:spLocks noGrp="1"/>
          </p:cNvSpPr>
          <p:nvPr>
            <p:ph sz="half" idx="2"/>
          </p:nvPr>
        </p:nvSpPr>
        <p:spPr>
          <a:xfrm>
            <a:off x="6012873" y="751511"/>
            <a:ext cx="4803648" cy="4606318"/>
          </a:xfrm>
        </p:spPr>
        <p:txBody>
          <a:bodyPr>
            <a:noAutofit/>
          </a:bodyPr>
          <a:lstStyle/>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 multiprogram computer system program and data are transferred to and from auxiliary memory and main memory based on demands imposed by CPU.</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When program 1 is being executed by CPU ,then program 1 and portion of its associated data are moved from auxiliary memory to main memory as shown in the figure.</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1824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20F8F5-F6DE-420D-8FBD-86492BD0F06E}"/>
              </a:ext>
            </a:extLst>
          </p:cNvPr>
          <p:cNvSpPr>
            <a:spLocks noGrp="1"/>
          </p:cNvSpPr>
          <p:nvPr>
            <p:ph idx="1"/>
          </p:nvPr>
        </p:nvSpPr>
        <p:spPr>
          <a:xfrm>
            <a:off x="1149738" y="878890"/>
            <a:ext cx="9603275" cy="4365514"/>
          </a:xfrm>
        </p:spPr>
        <p:txBody>
          <a:bodyPr>
            <a:noAutofit/>
          </a:bodyPr>
          <a:lstStyle/>
          <a:p>
            <a:r>
              <a:rPr lang="en-US" sz="2400" dirty="0">
                <a:latin typeface="Times New Roman" panose="02020603050405020304" pitchFamily="18" charset="0"/>
                <a:cs typeface="Times New Roman" panose="02020603050405020304" pitchFamily="18" charset="0"/>
              </a:rPr>
              <a:t>In virtual memory, programmers are told that they have total address space available.</a:t>
            </a:r>
          </a:p>
          <a:p>
            <a:r>
              <a:rPr lang="en-US" sz="2400" dirty="0">
                <a:latin typeface="Times New Roman" panose="02020603050405020304" pitchFamily="18" charset="0"/>
                <a:cs typeface="Times New Roman" panose="02020603050405020304" pitchFamily="18" charset="0"/>
              </a:rPr>
              <a:t>Instruction code has sufficient number of bits to specify all virtual addresses.</a:t>
            </a:r>
          </a:p>
          <a:p>
            <a:r>
              <a:rPr lang="en-US" sz="2400" dirty="0">
                <a:latin typeface="Times New Roman" panose="02020603050405020304" pitchFamily="18" charset="0"/>
                <a:cs typeface="Times New Roman" panose="02020603050405020304" pitchFamily="18" charset="0"/>
              </a:rPr>
              <a:t>CPU references  instructions and data with a 20-bit address but the information at this address must be taken from physical memory.</a:t>
            </a:r>
          </a:p>
          <a:p>
            <a:r>
              <a:rPr lang="en-US" sz="2400" dirty="0">
                <a:latin typeface="Times New Roman" panose="02020603050405020304" pitchFamily="18" charset="0"/>
                <a:cs typeface="Times New Roman" panose="02020603050405020304" pitchFamily="18" charset="0"/>
              </a:rPr>
              <a:t>A table is then needed to map a virtual address of 20 bit to a physical address of 15 bits.</a:t>
            </a:r>
          </a:p>
          <a:p>
            <a:r>
              <a:rPr lang="en-US" sz="2400" dirty="0">
                <a:latin typeface="Times New Roman" panose="02020603050405020304" pitchFamily="18" charset="0"/>
                <a:cs typeface="Times New Roman" panose="02020603050405020304" pitchFamily="18" charset="0"/>
              </a:rPr>
              <a:t>Mapping is dynamic operation, which means that every address is translated </a:t>
            </a:r>
            <a:r>
              <a:rPr lang="en-US" sz="2400">
                <a:latin typeface="Times New Roman" panose="02020603050405020304" pitchFamily="18" charset="0"/>
                <a:cs typeface="Times New Roman" panose="02020603050405020304" pitchFamily="18" charset="0"/>
              </a:rPr>
              <a:t>immediately the </a:t>
            </a:r>
            <a:r>
              <a:rPr lang="en-US" sz="2400" dirty="0">
                <a:latin typeface="Times New Roman" panose="02020603050405020304" pitchFamily="18" charset="0"/>
                <a:cs typeface="Times New Roman" panose="02020603050405020304" pitchFamily="18" charset="0"/>
              </a:rPr>
              <a:t>CPU.</a:t>
            </a:r>
          </a:p>
          <a:p>
            <a:r>
              <a:rPr lang="en-US" sz="2400" dirty="0">
                <a:latin typeface="Times New Roman" panose="02020603050405020304" pitchFamily="18" charset="0"/>
                <a:cs typeface="Times New Roman" panose="02020603050405020304" pitchFamily="18" charset="0"/>
              </a:rPr>
              <a:t>Mapping table may be stored in separate memory or in main memory.</a:t>
            </a:r>
          </a:p>
        </p:txBody>
      </p:sp>
    </p:spTree>
    <p:extLst>
      <p:ext uri="{BB962C8B-B14F-4D97-AF65-F5344CB8AC3E}">
        <p14:creationId xmlns:p14="http://schemas.microsoft.com/office/powerpoint/2010/main" val="19708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CCBD57-059F-4D0E-BCAD-BBC38DA9F913}"/>
              </a:ext>
            </a:extLst>
          </p:cNvPr>
          <p:cNvSpPr>
            <a:spLocks noGrp="1"/>
          </p:cNvSpPr>
          <p:nvPr>
            <p:ph sz="half" idx="1"/>
          </p:nvPr>
        </p:nvSpPr>
        <p:spPr>
          <a:xfrm>
            <a:off x="677334" y="781235"/>
            <a:ext cx="4184035" cy="5260126"/>
          </a:xfrm>
        </p:spPr>
        <p:txBody>
          <a:bodyPr>
            <a:noAutofit/>
          </a:bodyPr>
          <a:lstStyle/>
          <a:p>
            <a:r>
              <a:rPr lang="en-US" sz="2200" dirty="0"/>
              <a:t>If mapping table is stored in separate memory, an additional memory unit will be required as well as one extra memory access time.</a:t>
            </a:r>
          </a:p>
          <a:p>
            <a:r>
              <a:rPr lang="en-US" sz="2200" dirty="0"/>
              <a:t>If it is stored in main memory, then table takes space from main memory and two access  memory are required with program running at half speed.</a:t>
            </a:r>
          </a:p>
          <a:p>
            <a:r>
              <a:rPr lang="en-US" sz="2200" dirty="0"/>
              <a:t>Third alternatives to use an associative memory.</a:t>
            </a:r>
          </a:p>
        </p:txBody>
      </p:sp>
      <p:pic>
        <p:nvPicPr>
          <p:cNvPr id="5" name="Picture 2" descr="UGC-NET MCQs and Lecture Notes-Computer-Organization-Notes">
            <a:extLst>
              <a:ext uri="{FF2B5EF4-FFF2-40B4-BE49-F238E27FC236}">
                <a16:creationId xmlns:a16="http://schemas.microsoft.com/office/drawing/2014/main" id="{C13870C6-ACC6-478A-B060-55702A7F898E}"/>
              </a:ext>
            </a:extLst>
          </p:cNvPr>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5648324" y="968248"/>
            <a:ext cx="4845082" cy="3880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486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4" y="609600"/>
            <a:ext cx="8596668" cy="817418"/>
          </a:xfrm>
        </p:spPr>
        <p:style>
          <a:lnRef idx="2">
            <a:schemeClr val="accent2"/>
          </a:lnRef>
          <a:fillRef idx="1">
            <a:schemeClr val="lt1"/>
          </a:fillRef>
          <a:effectRef idx="0">
            <a:schemeClr val="accent2"/>
          </a:effectRef>
          <a:fontRef idx="minor">
            <a:schemeClr val="dk1"/>
          </a:fontRef>
        </p:style>
        <p:txBody>
          <a:bodyPr/>
          <a:lstStyle/>
          <a:p>
            <a:pPr algn="ctr"/>
            <a:r>
              <a:rPr lang="en-IN" b="1" dirty="0">
                <a:solidFill>
                  <a:schemeClr val="accent1">
                    <a:lumMod val="50000"/>
                  </a:schemeClr>
                </a:solidFill>
              </a:rPr>
              <a:t>Address mapping using Pages</a:t>
            </a:r>
          </a:p>
        </p:txBody>
      </p:sp>
      <p:sp>
        <p:nvSpPr>
          <p:cNvPr id="8" name="Content Placeholder 7"/>
          <p:cNvSpPr>
            <a:spLocks noGrp="1"/>
          </p:cNvSpPr>
          <p:nvPr>
            <p:ph idx="1"/>
          </p:nvPr>
        </p:nvSpPr>
        <p:spPr>
          <a:xfrm>
            <a:off x="623455" y="1773382"/>
            <a:ext cx="9171709" cy="4668981"/>
          </a:xfrm>
        </p:spPr>
        <p:txBody>
          <a:bodyPr>
            <a:normAutofit/>
          </a:bodyPr>
          <a:lstStyle/>
          <a:p>
            <a:pPr>
              <a:buNone/>
            </a:pPr>
            <a:r>
              <a:rPr lang="en-IN" sz="2000" dirty="0"/>
              <a:t>The table implementation of the address mapping Is simplified if the information  in the address  space and the memory space are each divided into groups of fixed size.</a:t>
            </a:r>
          </a:p>
          <a:p>
            <a:pPr>
              <a:buNone/>
            </a:pPr>
            <a:r>
              <a:rPr lang="en-IN" sz="2000" dirty="0"/>
              <a:t>The physical memory is broken down into groups of equal size called </a:t>
            </a:r>
            <a:r>
              <a:rPr lang="en-IN" sz="2000" b="1" dirty="0"/>
              <a:t>blocks</a:t>
            </a:r>
            <a:r>
              <a:rPr lang="en-IN" sz="2000" dirty="0"/>
              <a:t>, which may range from 64 to 4096 words each. </a:t>
            </a:r>
          </a:p>
          <a:p>
            <a:pPr>
              <a:buNone/>
            </a:pPr>
            <a:r>
              <a:rPr lang="en-IN" sz="2000" dirty="0"/>
              <a:t>The term </a:t>
            </a:r>
            <a:r>
              <a:rPr lang="en-IN" sz="2000" b="1" dirty="0"/>
              <a:t>page refers to group of address space of the same size.</a:t>
            </a:r>
          </a:p>
          <a:p>
            <a:pPr>
              <a:buNone/>
            </a:pPr>
            <a:endParaRPr lang="en-IN" sz="2000" b="1" dirty="0">
              <a:solidFill>
                <a:srgbClr val="002060"/>
              </a:solidFill>
            </a:endParaRPr>
          </a:p>
          <a:p>
            <a:pPr>
              <a:buNone/>
            </a:pPr>
            <a:r>
              <a:rPr lang="en-IN" sz="2000" b="1" dirty="0">
                <a:solidFill>
                  <a:srgbClr val="002060"/>
                </a:solidFill>
              </a:rPr>
              <a:t>Page refers to the organization of address space, while a block refers to the organization of memory space.</a:t>
            </a:r>
          </a:p>
          <a:p>
            <a:pPr>
              <a:buNone/>
            </a:pPr>
            <a:endParaRPr lang="en-IN" sz="2000" b="1" dirty="0">
              <a:solidFill>
                <a:srgbClr val="002060"/>
              </a:solidFill>
            </a:endParaRPr>
          </a:p>
          <a:p>
            <a:pPr>
              <a:buNone/>
            </a:pPr>
            <a:r>
              <a:rPr lang="en-IN" sz="2000" b="1" dirty="0">
                <a:solidFill>
                  <a:srgbClr val="002060"/>
                </a:solidFill>
              </a:rPr>
              <a:t>Term “page frame” is also used to denote a block.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207818" y="498764"/>
            <a:ext cx="5472546" cy="5971309"/>
          </a:xfrm>
        </p:spPr>
        <p:txBody>
          <a:bodyPr/>
          <a:lstStyle/>
          <a:p>
            <a:pPr>
              <a:buNone/>
            </a:pPr>
            <a:r>
              <a:rPr lang="en-IN" dirty="0"/>
              <a:t>Consider a computer with address space of 8K and a memory space of 4K. If we split each into groups of 1K words we obtain 8 pages and 4 blocks. At any given time, up to four pages of address may reside in main memory in any one of the four blocks.</a:t>
            </a:r>
          </a:p>
          <a:p>
            <a:pPr>
              <a:buNone/>
            </a:pPr>
            <a:endParaRPr lang="en-IN" dirty="0"/>
          </a:p>
          <a:p>
            <a:pPr>
              <a:buNone/>
            </a:pPr>
            <a:r>
              <a:rPr lang="en-IN" dirty="0"/>
              <a:t>The mapping from address space to memory space is facilitated if each virtual address is considered to be represented by two numbers: </a:t>
            </a:r>
            <a:r>
              <a:rPr lang="en-IN" dirty="0">
                <a:solidFill>
                  <a:srgbClr val="002060"/>
                </a:solidFill>
              </a:rPr>
              <a:t>a page number address &amp;a line within the page</a:t>
            </a:r>
            <a:r>
              <a:rPr lang="en-IN" dirty="0"/>
              <a:t>.</a:t>
            </a:r>
          </a:p>
          <a:p>
            <a:pPr>
              <a:buNone/>
            </a:pPr>
            <a:endParaRPr lang="en-IN" dirty="0"/>
          </a:p>
          <a:p>
            <a:pPr>
              <a:buNone/>
            </a:pPr>
            <a:r>
              <a:rPr lang="en-IN" dirty="0"/>
              <a:t>In a computer with 2</a:t>
            </a:r>
            <a:r>
              <a:rPr lang="en-IN" baseline="30000" dirty="0"/>
              <a:t>p</a:t>
            </a:r>
            <a:r>
              <a:rPr lang="en-IN" dirty="0"/>
              <a:t> words per page, p bits are used to specify a line address and the remaining high order bits of the virtual address specify the page number.</a:t>
            </a:r>
          </a:p>
          <a:p>
            <a:pPr>
              <a:buNone/>
            </a:pPr>
            <a:endParaRPr lang="en-IN" dirty="0"/>
          </a:p>
        </p:txBody>
      </p:sp>
      <p:pic>
        <p:nvPicPr>
          <p:cNvPr id="7" name="Picture 2"/>
          <p:cNvPicPr>
            <a:picLocks noGrp="1" noChangeAspect="1" noChangeArrowheads="1"/>
          </p:cNvPicPr>
          <p:nvPr>
            <p:ph sz="half" idx="2"/>
          </p:nvPr>
        </p:nvPicPr>
        <p:blipFill>
          <a:blip r:embed="rId2" cstate="print"/>
          <a:srcRect l="17053" t="31391" r="44755" b="15560"/>
          <a:stretch>
            <a:fillRect/>
          </a:stretch>
        </p:blipFill>
        <p:spPr bwMode="auto">
          <a:xfrm>
            <a:off x="5685270" y="1726779"/>
            <a:ext cx="5896439" cy="4604740"/>
          </a:xfrm>
          <a:prstGeom prst="rect">
            <a:avLst/>
          </a:prstGeom>
          <a:noFill/>
          <a:ln w="9525">
            <a:noFill/>
            <a:miter lim="800000"/>
            <a:headEnd/>
            <a:tailEnd/>
          </a:ln>
        </p:spPr>
      </p:pic>
      <p:sp>
        <p:nvSpPr>
          <p:cNvPr id="8" name="TextBox 7"/>
          <p:cNvSpPr txBox="1"/>
          <p:nvPr/>
        </p:nvSpPr>
        <p:spPr>
          <a:xfrm>
            <a:off x="5943601" y="249382"/>
            <a:ext cx="5708072" cy="1477328"/>
          </a:xfrm>
          <a:prstGeom prst="rect">
            <a:avLst/>
          </a:prstGeom>
          <a:noFill/>
        </p:spPr>
        <p:txBody>
          <a:bodyPr wrap="square" rtlCol="0">
            <a:spAutoFit/>
          </a:bodyPr>
          <a:lstStyle/>
          <a:p>
            <a:r>
              <a:rPr lang="en-IN" dirty="0"/>
              <a:t>In this example, a virtual address has 13 bits. Since each page consists 2</a:t>
            </a:r>
            <a:r>
              <a:rPr lang="en-IN" baseline="30000" dirty="0"/>
              <a:t>10 </a:t>
            </a:r>
            <a:r>
              <a:rPr lang="en-IN" dirty="0"/>
              <a:t>=1024 words, the high order 3 bits of the virtual address will specify one of the eight pages and the low order 10 bits give the line address within the page. </a:t>
            </a:r>
            <a:endParaRPr lang="en-IN" baseline="30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image" Target="../media/image2.jpeg"/></Relationships>
</file>

<file path=ppt/theme/_rels/theme5.xml.rels><?xml version="1.0" encoding="UTF-8" standalone="yes"?>
<Relationships xmlns="http://schemas.openxmlformats.org/package/2006/relationships"><Relationship Id="rId1" Type="http://schemas.openxmlformats.org/officeDocument/2006/relationships/image" Target="../media/image13.jpeg"/></Relationships>
</file>

<file path=ppt/theme/_rels/theme6.xml.rels><?xml version="1.0" encoding="UTF-8" standalone="yes"?>
<Relationships xmlns="http://schemas.openxmlformats.org/package/2006/relationships"><Relationship Id="rId1" Type="http://schemas.openxmlformats.org/officeDocument/2006/relationships/image" Target="../media/image14.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3.xml><?xml version="1.0" encoding="utf-8"?>
<a:theme xmlns:a="http://schemas.openxmlformats.org/drawingml/2006/main" name="1_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4.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5.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6.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310</TotalTime>
  <Words>1873</Words>
  <Application>Microsoft Office PowerPoint</Application>
  <PresentationFormat>Widescreen</PresentationFormat>
  <Paragraphs>102</Paragraphs>
  <Slides>20</Slides>
  <Notes>0</Notes>
  <HiddenSlides>0</HiddenSlides>
  <MMClips>0</MMClips>
  <ScaleCrop>false</ScaleCrop>
  <HeadingPairs>
    <vt:vector size="6" baseType="variant">
      <vt:variant>
        <vt:lpstr>Fonts Used</vt:lpstr>
      </vt:variant>
      <vt:variant>
        <vt:i4>12</vt:i4>
      </vt:variant>
      <vt:variant>
        <vt:lpstr>Theme</vt:lpstr>
      </vt:variant>
      <vt:variant>
        <vt:i4>6</vt:i4>
      </vt:variant>
      <vt:variant>
        <vt:lpstr>Slide Titles</vt:lpstr>
      </vt:variant>
      <vt:variant>
        <vt:i4>20</vt:i4>
      </vt:variant>
    </vt:vector>
  </HeadingPairs>
  <TitlesOfParts>
    <vt:vector size="38" baseType="lpstr">
      <vt:lpstr>Arial</vt:lpstr>
      <vt:lpstr>Bahnschrift SemiBold</vt:lpstr>
      <vt:lpstr>Garamond</vt:lpstr>
      <vt:lpstr>Gill Sans MT</vt:lpstr>
      <vt:lpstr>Lucida Sans Unicode</vt:lpstr>
      <vt:lpstr>Times New Roman</vt:lpstr>
      <vt:lpstr>Trebuchet MS</vt:lpstr>
      <vt:lpstr>Tw Cen MT</vt:lpstr>
      <vt:lpstr>Tw Cen MT Condensed</vt:lpstr>
      <vt:lpstr>Verdana</vt:lpstr>
      <vt:lpstr>Wingdings 2</vt:lpstr>
      <vt:lpstr>Wingdings 3</vt:lpstr>
      <vt:lpstr>Integral</vt:lpstr>
      <vt:lpstr>Organic</vt:lpstr>
      <vt:lpstr>1_Organic</vt:lpstr>
      <vt:lpstr>Facet</vt:lpstr>
      <vt:lpstr>Solstice</vt:lpstr>
      <vt:lpstr>Concourse</vt:lpstr>
      <vt:lpstr>VIRTUAL MEMORY </vt:lpstr>
      <vt:lpstr>INDEX</vt:lpstr>
      <vt:lpstr>INTRODUCTION</vt:lpstr>
      <vt:lpstr>Address Space &amp; Memory Space</vt:lpstr>
      <vt:lpstr>PowerPoint Presentation</vt:lpstr>
      <vt:lpstr>PowerPoint Presentation</vt:lpstr>
      <vt:lpstr>PowerPoint Presentation</vt:lpstr>
      <vt:lpstr>Address mapping using Pages</vt:lpstr>
      <vt:lpstr>PowerPoint Presentation</vt:lpstr>
      <vt:lpstr>The organisation of the memory mapping table in a paged system</vt:lpstr>
      <vt:lpstr>PowerPoint Presentation</vt:lpstr>
      <vt:lpstr>PowerPoint Presentation</vt:lpstr>
      <vt:lpstr>PowerPoint Presentation</vt:lpstr>
      <vt:lpstr>PowerPoint Presentation</vt:lpstr>
      <vt:lpstr>PowerPoint Presentation</vt:lpstr>
      <vt:lpstr>PowerPoint Presentation</vt:lpstr>
      <vt:lpstr>Page Replacement</vt:lpstr>
      <vt:lpstr>PowerPoint Presentation</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ppt</dc:title>
  <dc:creator>Shubham Kaushik</dc:creator>
  <cp:lastModifiedBy>Prince Yadav</cp:lastModifiedBy>
  <cp:revision>35</cp:revision>
  <dcterms:created xsi:type="dcterms:W3CDTF">2021-06-09T04:36:15Z</dcterms:created>
  <dcterms:modified xsi:type="dcterms:W3CDTF">2021-06-11T08:31:16Z</dcterms:modified>
</cp:coreProperties>
</file>