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99B2-47EB-4B1D-A0C3-8782404B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DBBFB-7DB0-48C5-95C3-8C68C9CC0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CDF9-2EBB-46F9-AE3D-A38A1766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2CB8-A4B3-4B26-BBAC-F4B4D52174F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9881-C6E8-4A8F-8E75-58988660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30773-CF32-4454-98A1-09E62782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85A-379C-47B9-9630-AC61B28F1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4144-560F-4185-9CE2-67629387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F687C-0174-4532-8811-37139EDE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86F8-2C81-4FBF-9C30-88721C54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2CB8-A4B3-4B26-BBAC-F4B4D52174F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95CD0-10CA-4505-89BB-9582B3C5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4CB2-B650-4372-A1B2-F4D3E5BA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85A-379C-47B9-9630-AC61B28F1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318DF-C6E3-427E-A42F-C4F6F469C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CE82D-3B6F-44F0-8CF2-DF0127F1F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83C2-1441-4C23-AFE4-86376F66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2CB8-A4B3-4B26-BBAC-F4B4D52174F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2FA3-23E9-4E52-84D9-CAF3F387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8D069-243C-4DF5-8D6E-3DD0183E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85A-379C-47B9-9630-AC61B28F1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8B59-94A0-420B-AC3E-784D5F5E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055F-4C33-4376-9047-43D084CD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81C30-4D7B-4331-8BD0-C5141550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2CB8-A4B3-4B26-BBAC-F4B4D52174F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4B259-D43E-4541-A7A3-BE9DCE57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66F0-88B8-478B-9486-8E8348E2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85A-379C-47B9-9630-AC61B28F1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EC9B-E518-48C4-8921-268F9E44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D52B-D07C-44C6-AB57-00D5057D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AAF6-88AD-4F61-952F-D26F7AB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2CB8-A4B3-4B26-BBAC-F4B4D52174F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7441B-4D54-40F1-A51F-C6F80A7C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5159-E44D-47F1-91B1-D8B65A3F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85A-379C-47B9-9630-AC61B28F1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48F3-F9C8-467F-B1F2-23D39D78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487E-D4FB-427F-92F7-5DA686182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25DAA-E7C8-42CA-B5ED-A689E93B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1371E-F41A-4278-84A1-6F7C31CC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2CB8-A4B3-4B26-BBAC-F4B4D52174F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B87A-4ED3-4EE7-BD26-C6514BDE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6E75-F16B-4415-B6BB-0C90B84E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85A-379C-47B9-9630-AC61B28F1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5509-C4EE-4631-AB18-EDE5A914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7B4F6-96E4-4FA3-9F54-9A357760A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2E097-5F66-42C4-B244-F2D2871F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4E8CB-3765-4037-B548-0F93BCA12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FECF0-4575-401A-8B20-6F158743C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8A4AF-C0EC-4BAE-824E-510735E8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2CB8-A4B3-4B26-BBAC-F4B4D52174F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9FA18-C179-414C-870E-4D35AC63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50310-5372-4A52-B8E7-0EEFE3B0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85A-379C-47B9-9630-AC61B28F1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143C-C450-44F2-8CD7-0300C056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71EEC-566B-4510-8C31-6F8FA019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2CB8-A4B3-4B26-BBAC-F4B4D52174F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C9260-0C2D-47E7-BEBC-3ABC3B1C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384CC-EC63-4575-9398-69CF1587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85A-379C-47B9-9630-AC61B28F1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D699E-C65E-4F69-AC8A-E8D31C02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2CB8-A4B3-4B26-BBAC-F4B4D52174F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49D24-B138-49B2-A8DC-4D12CEEA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F6788-3319-4759-8674-8C2719D4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85A-379C-47B9-9630-AC61B28F1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78CC-9F86-4418-9DE4-08E0FB8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6FCE-7B92-4F82-BC59-FEE13790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18F11-1780-4A6B-B0F6-FD81A484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C49B-7D3F-4B69-AC00-1C89681E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2CB8-A4B3-4B26-BBAC-F4B4D52174F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0B824-2F46-468C-B050-8DAA3451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9F928-5879-42DD-9F8F-C4FA2F8B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85A-379C-47B9-9630-AC61B28F1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8067-C6BF-4E1C-96FB-1684C210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67DD7-90D6-4254-B290-404BCF494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EF726-14E4-472E-87AC-B038BFD51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42DE-4EB8-4DEA-99B5-94E97CF3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2CB8-A4B3-4B26-BBAC-F4B4D52174F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3849A-A096-456A-B613-CB600B53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4959-DB87-413F-89AC-1C97603C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D85A-379C-47B9-9630-AC61B28F1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46116-EDDD-4EC7-B28D-20CE2CD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86648-DEE3-44F7-A35D-80B0B857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70DC8-AD42-4ADB-8050-B3263168C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2CB8-A4B3-4B26-BBAC-F4B4D52174F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847D-C937-4567-88C2-2971EF80D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23583-CB93-43E0-89FF-496FD212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D85A-379C-47B9-9630-AC61B28F1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F3A1EC-88A6-4FF5-BDF0-27C27316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91843"/>
              </p:ext>
            </p:extLst>
          </p:nvPr>
        </p:nvGraphicFramePr>
        <p:xfrm>
          <a:off x="541020" y="167642"/>
          <a:ext cx="11772900" cy="5532116"/>
        </p:xfrm>
        <a:graphic>
          <a:graphicData uri="http://schemas.openxmlformats.org/drawingml/2006/table">
            <a:tbl>
              <a:tblPr/>
              <a:tblGrid>
                <a:gridCol w="5135880">
                  <a:extLst>
                    <a:ext uri="{9D8B030D-6E8A-4147-A177-3AD203B41FA5}">
                      <a16:colId xmlns:a16="http://schemas.microsoft.com/office/drawing/2014/main" val="88772502"/>
                    </a:ext>
                  </a:extLst>
                </a:gridCol>
                <a:gridCol w="6637020">
                  <a:extLst>
                    <a:ext uri="{9D8B030D-6E8A-4147-A177-3AD203B41FA5}">
                      <a16:colId xmlns:a16="http://schemas.microsoft.com/office/drawing/2014/main" val="1641450148"/>
                    </a:ext>
                  </a:extLst>
                </a:gridCol>
              </a:tblGrid>
              <a:tr h="643655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  P PROBLEMS</a:t>
                      </a:r>
                      <a:endParaRPr lang="en-US" sz="900" dirty="0">
                        <a:effectLst/>
                      </a:endParaRPr>
                    </a:p>
                  </a:txBody>
                  <a:tcPr marL="30323" marR="30323" marT="7581" marB="7581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NP PROBLEMS</a:t>
                      </a:r>
                      <a:r>
                        <a:rPr lang="en-US" sz="900" dirty="0">
                          <a:effectLst/>
                        </a:rPr>
                        <a:t>  </a:t>
                      </a:r>
                    </a:p>
                  </a:txBody>
                  <a:tcPr marL="30323" marR="30323" marT="7581" marB="7581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206670"/>
                  </a:ext>
                </a:extLst>
              </a:tr>
              <a:tr h="1346522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  P problems are set of problems which can be solved in polynomial time by deterministic algorithms.  </a:t>
                      </a:r>
                    </a:p>
                  </a:txBody>
                  <a:tcPr marL="30323" marR="30323" marT="7581" marB="7581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  NP problems are the problems which can be solved in non-deterministic polynomial time.  </a:t>
                      </a:r>
                    </a:p>
                  </a:txBody>
                  <a:tcPr marL="30323" marR="30323" marT="7581" marB="7581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75448"/>
                  </a:ext>
                </a:extLst>
              </a:tr>
              <a:tr h="1609972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  P Problems can be solved and verified in polynomial time.  </a:t>
                      </a:r>
                    </a:p>
                  </a:txBody>
                  <a:tcPr marL="30323" marR="30323" marT="7581" marB="7581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  Solution to NP problems cannot be obtained in polynomial time, but if the solution is given, it can be verified in polynomial time.  </a:t>
                      </a:r>
                    </a:p>
                  </a:txBody>
                  <a:tcPr marL="30323" marR="30323" marT="7581" marB="7581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725553"/>
                  </a:ext>
                </a:extLst>
              </a:tr>
              <a:tr h="556172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  P problems are subset of NP problems.  </a:t>
                      </a:r>
                    </a:p>
                  </a:txBody>
                  <a:tcPr marL="30323" marR="30323" marT="7581" marB="7581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  NP problems are superset of P problems.  </a:t>
                      </a:r>
                    </a:p>
                  </a:txBody>
                  <a:tcPr marL="30323" marR="30323" marT="7581" marB="7581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00966"/>
                  </a:ext>
                </a:extLst>
              </a:tr>
              <a:tr h="819623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  All P problems are deterministic in nature.  </a:t>
                      </a:r>
                    </a:p>
                  </a:txBody>
                  <a:tcPr marL="30323" marR="30323" marT="7581" marB="7581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  All the NP problems are non-deterministic in nature.  </a:t>
                      </a:r>
                    </a:p>
                  </a:txBody>
                  <a:tcPr marL="30323" marR="30323" marT="7581" marB="7581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90815"/>
                  </a:ext>
                </a:extLst>
              </a:tr>
              <a:tr h="556172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  Example  :  Selection sort</a:t>
                      </a:r>
                      <a:r>
                        <a:rPr lang="en-US" sz="900">
                          <a:effectLst/>
                        </a:rPr>
                        <a:t>, Linear </a:t>
                      </a:r>
                      <a:r>
                        <a:rPr lang="en-US" sz="900" dirty="0">
                          <a:effectLst/>
                        </a:rPr>
                        <a:t>search</a:t>
                      </a:r>
                    </a:p>
                  </a:txBody>
                  <a:tcPr marL="30323" marR="30323" marT="7581" marB="7581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  Example  :  TSP, Knapsack problem.</a:t>
                      </a:r>
                    </a:p>
                  </a:txBody>
                  <a:tcPr marL="30323" marR="30323" marT="7581" marB="7581" anchor="ctr">
                    <a:lnL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2055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5013202-F3E7-4C45-AAA5-8E88F6973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1746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1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Kaushik</dc:creator>
  <cp:lastModifiedBy>pranjal jain</cp:lastModifiedBy>
  <cp:revision>4</cp:revision>
  <dcterms:created xsi:type="dcterms:W3CDTF">2021-06-22T13:30:16Z</dcterms:created>
  <dcterms:modified xsi:type="dcterms:W3CDTF">2021-06-22T18:14:01Z</dcterms:modified>
</cp:coreProperties>
</file>