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285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Sora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16DE8D-AB75-4CF5-858D-CDF680CE4F4C}">
  <a:tblStyle styleId="{9D16DE8D-AB75-4CF5-858D-CDF680CE4F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>
          <a:extLst>
            <a:ext uri="{FF2B5EF4-FFF2-40B4-BE49-F238E27FC236}">
              <a16:creationId xmlns:a16="http://schemas.microsoft.com/office/drawing/2014/main" id="{E2956C36-0C78-9043-28D2-55E36D913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0f41e19245_0_19:notes">
            <a:extLst>
              <a:ext uri="{FF2B5EF4-FFF2-40B4-BE49-F238E27FC236}">
                <a16:creationId xmlns:a16="http://schemas.microsoft.com/office/drawing/2014/main" id="{B2F6516D-5D48-06E7-A12C-342A3289C6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0f41e19245_0_19:notes">
            <a:extLst>
              <a:ext uri="{FF2B5EF4-FFF2-40B4-BE49-F238E27FC236}">
                <a16:creationId xmlns:a16="http://schemas.microsoft.com/office/drawing/2014/main" id="{8966A223-DBF2-0DC3-9B7E-D135C504F2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350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>
          <a:extLst>
            <a:ext uri="{FF2B5EF4-FFF2-40B4-BE49-F238E27FC236}">
              <a16:creationId xmlns:a16="http://schemas.microsoft.com/office/drawing/2014/main" id="{7E34CF08-170A-BC56-B17A-BE9CBE060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0f41e19245_0_19:notes">
            <a:extLst>
              <a:ext uri="{FF2B5EF4-FFF2-40B4-BE49-F238E27FC236}">
                <a16:creationId xmlns:a16="http://schemas.microsoft.com/office/drawing/2014/main" id="{108F7108-6776-64AA-D497-F4B381085B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0f41e19245_0_19:notes">
            <a:extLst>
              <a:ext uri="{FF2B5EF4-FFF2-40B4-BE49-F238E27FC236}">
                <a16:creationId xmlns:a16="http://schemas.microsoft.com/office/drawing/2014/main" id="{ED403600-65C2-4B01-E685-6C1ACA171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955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>
          <a:extLst>
            <a:ext uri="{FF2B5EF4-FFF2-40B4-BE49-F238E27FC236}">
              <a16:creationId xmlns:a16="http://schemas.microsoft.com/office/drawing/2014/main" id="{89D74F2C-1380-754D-BAB3-3DCE210D1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0f41e19245_0_19:notes">
            <a:extLst>
              <a:ext uri="{FF2B5EF4-FFF2-40B4-BE49-F238E27FC236}">
                <a16:creationId xmlns:a16="http://schemas.microsoft.com/office/drawing/2014/main" id="{033C7FA3-22B0-26B2-8661-1D79352150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0f41e19245_0_19:notes">
            <a:extLst>
              <a:ext uri="{FF2B5EF4-FFF2-40B4-BE49-F238E27FC236}">
                <a16:creationId xmlns:a16="http://schemas.microsoft.com/office/drawing/2014/main" id="{B2FC4D00-0E60-1A06-EB87-83C394E471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869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0f41e192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0f41e192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>
          <a:extLst>
            <a:ext uri="{FF2B5EF4-FFF2-40B4-BE49-F238E27FC236}">
              <a16:creationId xmlns:a16="http://schemas.microsoft.com/office/drawing/2014/main" id="{C22B3AA6-C6D0-D308-A44E-ACF0D9808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0f41e19245_0_19:notes">
            <a:extLst>
              <a:ext uri="{FF2B5EF4-FFF2-40B4-BE49-F238E27FC236}">
                <a16:creationId xmlns:a16="http://schemas.microsoft.com/office/drawing/2014/main" id="{5F9B11E3-0748-B83B-94F5-5FB07B908D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0f41e19245_0_19:notes">
            <a:extLst>
              <a:ext uri="{FF2B5EF4-FFF2-40B4-BE49-F238E27FC236}">
                <a16:creationId xmlns:a16="http://schemas.microsoft.com/office/drawing/2014/main" id="{7A14497E-93FC-D441-EBFA-2366A53407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142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>
          <a:extLst>
            <a:ext uri="{FF2B5EF4-FFF2-40B4-BE49-F238E27FC236}">
              <a16:creationId xmlns:a16="http://schemas.microsoft.com/office/drawing/2014/main" id="{F92A8344-7F2C-2615-2388-FD5D3D5D1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0f41e19245_0_19:notes">
            <a:extLst>
              <a:ext uri="{FF2B5EF4-FFF2-40B4-BE49-F238E27FC236}">
                <a16:creationId xmlns:a16="http://schemas.microsoft.com/office/drawing/2014/main" id="{CAD0FA02-52B7-BBAF-F050-5A2F215933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0f41e19245_0_19:notes">
            <a:extLst>
              <a:ext uri="{FF2B5EF4-FFF2-40B4-BE49-F238E27FC236}">
                <a16:creationId xmlns:a16="http://schemas.microsoft.com/office/drawing/2014/main" id="{BE3C7690-CC5D-BE62-2784-EAD0461549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859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>
          <a:extLst>
            <a:ext uri="{FF2B5EF4-FFF2-40B4-BE49-F238E27FC236}">
              <a16:creationId xmlns:a16="http://schemas.microsoft.com/office/drawing/2014/main" id="{123EFEC7-1501-A05E-8CDB-23C3CD7F0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0f41e19245_0_19:notes">
            <a:extLst>
              <a:ext uri="{FF2B5EF4-FFF2-40B4-BE49-F238E27FC236}">
                <a16:creationId xmlns:a16="http://schemas.microsoft.com/office/drawing/2014/main" id="{5F2B2050-C596-92E8-C9F5-B60658028E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0f41e19245_0_19:notes">
            <a:extLst>
              <a:ext uri="{FF2B5EF4-FFF2-40B4-BE49-F238E27FC236}">
                <a16:creationId xmlns:a16="http://schemas.microsoft.com/office/drawing/2014/main" id="{5CE194F2-F732-BED9-85B1-3BEB938711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92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>
          <a:extLst>
            <a:ext uri="{FF2B5EF4-FFF2-40B4-BE49-F238E27FC236}">
              <a16:creationId xmlns:a16="http://schemas.microsoft.com/office/drawing/2014/main" id="{0D720E1F-41A5-516A-65B9-DABB5CACA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0f41e19245_0_19:notes">
            <a:extLst>
              <a:ext uri="{FF2B5EF4-FFF2-40B4-BE49-F238E27FC236}">
                <a16:creationId xmlns:a16="http://schemas.microsoft.com/office/drawing/2014/main" id="{2E4BADB8-0045-C6DE-B299-B514CCC669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0f41e19245_0_19:notes">
            <a:extLst>
              <a:ext uri="{FF2B5EF4-FFF2-40B4-BE49-F238E27FC236}">
                <a16:creationId xmlns:a16="http://schemas.microsoft.com/office/drawing/2014/main" id="{CBE8A998-4020-EFEE-C568-66C26817AB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89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13" name="Google Shape;13;p2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8417700" y="2020450"/>
              <a:ext cx="1277000" cy="2568900"/>
              <a:chOff x="8417700" y="2020450"/>
              <a:chExt cx="1277000" cy="2568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17700" y="3180050"/>
                <a:ext cx="359700" cy="1051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2" name="Google Shape;22;p2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23" name="Google Shape;23;p2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0" name="Google Shape;30;p3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1851163" y="3797875"/>
            <a:ext cx="32331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1"/>
          </p:nvPr>
        </p:nvSpPr>
        <p:spPr>
          <a:xfrm>
            <a:off x="713225" y="945625"/>
            <a:ext cx="4371300" cy="27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51" name="Google Shape;151;p16"/>
          <p:cNvGrpSpPr/>
          <p:nvPr/>
        </p:nvGrpSpPr>
        <p:grpSpPr>
          <a:xfrm>
            <a:off x="259568" y="1973966"/>
            <a:ext cx="6622142" cy="3013471"/>
            <a:chOff x="7553711" y="-2334286"/>
            <a:chExt cx="7534579" cy="3428684"/>
          </a:xfrm>
        </p:grpSpPr>
        <p:sp>
          <p:nvSpPr>
            <p:cNvPr id="152" name="Google Shape;152;p16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4882235" y="888343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458900" y="-674125"/>
            <a:ext cx="10001150" cy="5624875"/>
            <a:chOff x="458900" y="-674125"/>
            <a:chExt cx="10001150" cy="5624875"/>
          </a:xfrm>
        </p:grpSpPr>
        <p:cxnSp>
          <p:nvCxnSpPr>
            <p:cNvPr id="156" name="Google Shape;156;p16"/>
            <p:cNvCxnSpPr/>
            <p:nvPr/>
          </p:nvCxnSpPr>
          <p:spPr>
            <a:xfrm rot="5400000">
              <a:off x="-510550" y="295325"/>
              <a:ext cx="2648100" cy="709200"/>
            </a:xfrm>
            <a:prstGeom prst="bentConnector3">
              <a:avLst>
                <a:gd name="adj1" fmla="val 4071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7" name="Google Shape;157;p16"/>
            <p:cNvCxnSpPr/>
            <p:nvPr/>
          </p:nvCxnSpPr>
          <p:spPr>
            <a:xfrm rot="5400000">
              <a:off x="-358150" y="447725"/>
              <a:ext cx="2648100" cy="709200"/>
            </a:xfrm>
            <a:prstGeom prst="bentConnector3">
              <a:avLst>
                <a:gd name="adj1" fmla="val 4071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6956600" y="3734250"/>
              <a:ext cx="3431400" cy="987000"/>
            </a:xfrm>
            <a:prstGeom prst="bentConnector3">
              <a:avLst>
                <a:gd name="adj1" fmla="val 4548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9" name="Google Shape;159;p16"/>
            <p:cNvCxnSpPr/>
            <p:nvPr/>
          </p:nvCxnSpPr>
          <p:spPr>
            <a:xfrm flipH="1">
              <a:off x="7656850" y="3932550"/>
              <a:ext cx="2803200" cy="1018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4827974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2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17"/>
          <p:cNvGrpSpPr/>
          <p:nvPr/>
        </p:nvGrpSpPr>
        <p:grpSpPr>
          <a:xfrm>
            <a:off x="-320650" y="-762725"/>
            <a:ext cx="9327075" cy="7125850"/>
            <a:chOff x="-320650" y="-762725"/>
            <a:chExt cx="9327075" cy="7125850"/>
          </a:xfrm>
        </p:grpSpPr>
        <p:cxnSp>
          <p:nvCxnSpPr>
            <p:cNvPr id="165" name="Google Shape;165;p17"/>
            <p:cNvCxnSpPr/>
            <p:nvPr/>
          </p:nvCxnSpPr>
          <p:spPr>
            <a:xfrm rot="-5400000" flipH="1">
              <a:off x="6857075" y="1775500"/>
              <a:ext cx="4097100" cy="187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6" name="Google Shape;166;p17"/>
            <p:cNvCxnSpPr/>
            <p:nvPr/>
          </p:nvCxnSpPr>
          <p:spPr>
            <a:xfrm rot="10800000" flipH="1">
              <a:off x="667900" y="4271400"/>
              <a:ext cx="2765700" cy="963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7" name="Google Shape;167;p17"/>
            <p:cNvCxnSpPr/>
            <p:nvPr/>
          </p:nvCxnSpPr>
          <p:spPr>
            <a:xfrm rot="5400000" flipH="1">
              <a:off x="7318025" y="3907700"/>
              <a:ext cx="3045000" cy="331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8" name="Google Shape;168;p17"/>
            <p:cNvCxnSpPr/>
            <p:nvPr/>
          </p:nvCxnSpPr>
          <p:spPr>
            <a:xfrm rot="5400000" flipH="1">
              <a:off x="7083950" y="4541675"/>
              <a:ext cx="3325500" cy="317400"/>
            </a:xfrm>
            <a:prstGeom prst="bentConnector3">
              <a:avLst>
                <a:gd name="adj1" fmla="val 6457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9" name="Google Shape;169;p17"/>
            <p:cNvCxnSpPr/>
            <p:nvPr/>
          </p:nvCxnSpPr>
          <p:spPr>
            <a:xfrm rot="10800000" flipH="1">
              <a:off x="-320650" y="4087825"/>
              <a:ext cx="5808300" cy="878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0" name="Google Shape;170;p1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1" name="Google Shape;171;p1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2" name="Google Shape;172;p1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173" name="Google Shape;173;p17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>
            <a:spLocks noGrp="1"/>
          </p:cNvSpPr>
          <p:nvPr>
            <p:ph type="title" hasCustomPrompt="1"/>
          </p:nvPr>
        </p:nvSpPr>
        <p:spPr>
          <a:xfrm>
            <a:off x="2223600" y="748174"/>
            <a:ext cx="4696800" cy="6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1"/>
          </p:nvPr>
        </p:nvSpPr>
        <p:spPr>
          <a:xfrm>
            <a:off x="2223600" y="1441695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2044979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3"/>
          </p:nvPr>
        </p:nvSpPr>
        <p:spPr>
          <a:xfrm>
            <a:off x="2223600" y="2740391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43583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5"/>
          </p:nvPr>
        </p:nvSpPr>
        <p:spPr>
          <a:xfrm>
            <a:off x="2223600" y="4039087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16" name="Google Shape;316;p26"/>
          <p:cNvGrpSpPr/>
          <p:nvPr/>
        </p:nvGrpSpPr>
        <p:grpSpPr>
          <a:xfrm>
            <a:off x="269722" y="1778"/>
            <a:ext cx="8607902" cy="5090199"/>
            <a:chOff x="269722" y="1778"/>
            <a:chExt cx="8607902" cy="5090199"/>
          </a:xfrm>
        </p:grpSpPr>
        <p:grpSp>
          <p:nvGrpSpPr>
            <p:cNvPr id="317" name="Google Shape;317;p26"/>
            <p:cNvGrpSpPr/>
            <p:nvPr/>
          </p:nvGrpSpPr>
          <p:grpSpPr>
            <a:xfrm rot="-5400000">
              <a:off x="8120892" y="4335245"/>
              <a:ext cx="595437" cy="918027"/>
              <a:chOff x="7884075" y="238975"/>
              <a:chExt cx="595437" cy="918027"/>
            </a:xfrm>
          </p:grpSpPr>
          <p:sp>
            <p:nvSpPr>
              <p:cNvPr id="318" name="Google Shape;318;p26"/>
              <p:cNvSpPr/>
              <p:nvPr/>
            </p:nvSpPr>
            <p:spPr>
              <a:xfrm>
                <a:off x="7884075" y="238975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8255441" y="918206"/>
                <a:ext cx="224071" cy="2387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26"/>
            <p:cNvGrpSpPr/>
            <p:nvPr/>
          </p:nvGrpSpPr>
          <p:grpSpPr>
            <a:xfrm rot="-5400000">
              <a:off x="816778" y="-545278"/>
              <a:ext cx="511237" cy="1605349"/>
              <a:chOff x="8255437" y="378850"/>
              <a:chExt cx="511237" cy="1605349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8255437" y="436475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8288525" y="1844325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8626800" y="378850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>
            <a:spLocks noGrp="1"/>
          </p:cNvSpPr>
          <p:nvPr>
            <p:ph type="title"/>
          </p:nvPr>
        </p:nvSpPr>
        <p:spPr>
          <a:xfrm>
            <a:off x="713264" y="685100"/>
            <a:ext cx="46293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1"/>
          </p:nvPr>
        </p:nvSpPr>
        <p:spPr>
          <a:xfrm>
            <a:off x="713225" y="1722730"/>
            <a:ext cx="46293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7"/>
          <p:cNvSpPr txBox="1"/>
          <p:nvPr/>
        </p:nvSpPr>
        <p:spPr>
          <a:xfrm>
            <a:off x="713277" y="3611950"/>
            <a:ext cx="46293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includes icons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8" name="Google Shape;328;p2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329" name="Google Shape;329;p27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27"/>
          <p:cNvGrpSpPr/>
          <p:nvPr/>
        </p:nvGrpSpPr>
        <p:grpSpPr>
          <a:xfrm>
            <a:off x="312250" y="-762725"/>
            <a:ext cx="855850" cy="2170900"/>
            <a:chOff x="312250" y="-762725"/>
            <a:chExt cx="855850" cy="2170900"/>
          </a:xfrm>
        </p:grpSpPr>
        <p:cxnSp>
          <p:nvCxnSpPr>
            <p:cNvPr id="333" name="Google Shape;333;p2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34" name="Google Shape;334;p2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8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337" name="Google Shape;337;p28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0" name="Google Shape;340;p28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341" name="Google Shape;341;p28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3" name="Google Shape;343;p28"/>
            <p:cNvGrpSpPr/>
            <p:nvPr/>
          </p:nvGrpSpPr>
          <p:grpSpPr>
            <a:xfrm>
              <a:off x="8878450" y="2020450"/>
              <a:ext cx="816250" cy="2568900"/>
              <a:chOff x="8878450" y="2020450"/>
              <a:chExt cx="816250" cy="2568900"/>
            </a:xfrm>
          </p:grpSpPr>
          <p:cxnSp>
            <p:nvCxnSpPr>
              <p:cNvPr id="344" name="Google Shape;344;p28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5" name="Google Shape;345;p28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346" name="Google Shape;346;p28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347" name="Google Shape;347;p28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51" name="Google Shape;351;p29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2" name="Google Shape;352;p29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54" name="Google Shape;354;p29"/>
          <p:cNvGrpSpPr/>
          <p:nvPr/>
        </p:nvGrpSpPr>
        <p:grpSpPr>
          <a:xfrm>
            <a:off x="64493" y="394791"/>
            <a:ext cx="400449" cy="2933146"/>
            <a:chOff x="7553711" y="-2334286"/>
            <a:chExt cx="455625" cy="3337292"/>
          </a:xfrm>
        </p:grpSpPr>
        <p:sp>
          <p:nvSpPr>
            <p:cNvPr id="355" name="Google Shape;355;p29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2" r:id="rId4"/>
    <p:sldLayoutId id="2147483663" r:id="rId5"/>
    <p:sldLayoutId id="2147483672" r:id="rId6"/>
    <p:sldLayoutId id="2147483673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ctrTitle"/>
          </p:nvPr>
        </p:nvSpPr>
        <p:spPr>
          <a:xfrm>
            <a:off x="4157700" y="1213687"/>
            <a:ext cx="42600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Movie Reviews sentiment analysis</a:t>
            </a:r>
            <a:endParaRPr sz="3800"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subTitle" idx="1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endParaRPr dirty="0"/>
          </a:p>
        </p:txBody>
      </p:sp>
      <p:cxnSp>
        <p:nvCxnSpPr>
          <p:cNvPr id="370" name="Google Shape;370;p33"/>
          <p:cNvCxnSpPr>
            <a:endCxn id="369" idx="1"/>
          </p:cNvCxnSpPr>
          <p:nvPr/>
        </p:nvCxnSpPr>
        <p:spPr>
          <a:xfrm rot="-5400000" flipH="1">
            <a:off x="1987200" y="1009550"/>
            <a:ext cx="3995700" cy="345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71" name="Google Shape;371;p33"/>
          <p:cNvGrpSpPr/>
          <p:nvPr/>
        </p:nvGrpSpPr>
        <p:grpSpPr>
          <a:xfrm>
            <a:off x="713228" y="756273"/>
            <a:ext cx="2795593" cy="3610859"/>
            <a:chOff x="713228" y="756273"/>
            <a:chExt cx="2795593" cy="3610859"/>
          </a:xfrm>
        </p:grpSpPr>
        <p:grpSp>
          <p:nvGrpSpPr>
            <p:cNvPr id="372" name="Google Shape;372;p33"/>
            <p:cNvGrpSpPr/>
            <p:nvPr/>
          </p:nvGrpSpPr>
          <p:grpSpPr>
            <a:xfrm>
              <a:off x="713228" y="756273"/>
              <a:ext cx="2795593" cy="3610859"/>
              <a:chOff x="293087" y="273641"/>
              <a:chExt cx="3511170" cy="4535116"/>
            </a:xfrm>
          </p:grpSpPr>
          <p:sp>
            <p:nvSpPr>
              <p:cNvPr id="373" name="Google Shape;373;p33"/>
              <p:cNvSpPr/>
              <p:nvPr/>
            </p:nvSpPr>
            <p:spPr>
              <a:xfrm>
                <a:off x="2601618" y="4214808"/>
                <a:ext cx="324803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4231" extrusionOk="0">
                    <a:moveTo>
                      <a:pt x="4230" y="2118"/>
                    </a:moveTo>
                    <a:cubicBezTo>
                      <a:pt x="4230" y="3280"/>
                      <a:pt x="3281" y="4230"/>
                      <a:pt x="2113" y="4230"/>
                    </a:cubicBezTo>
                    <a:cubicBezTo>
                      <a:pt x="944" y="4230"/>
                      <a:pt x="1" y="3280"/>
                      <a:pt x="1" y="2118"/>
                    </a:cubicBezTo>
                    <a:cubicBezTo>
                      <a:pt x="1" y="950"/>
                      <a:pt x="944" y="0"/>
                      <a:pt x="2113" y="0"/>
                    </a:cubicBezTo>
                    <a:cubicBezTo>
                      <a:pt x="3281" y="0"/>
                      <a:pt x="4230" y="950"/>
                      <a:pt x="4230" y="2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3332150" y="2479887"/>
                <a:ext cx="187378" cy="187402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9"/>
                    </a:moveTo>
                    <a:cubicBezTo>
                      <a:pt x="4230" y="3287"/>
                      <a:pt x="3280" y="4231"/>
                      <a:pt x="2112" y="4231"/>
                    </a:cubicBezTo>
                    <a:cubicBezTo>
                      <a:pt x="944" y="4231"/>
                      <a:pt x="0" y="3287"/>
                      <a:pt x="0" y="2119"/>
                    </a:cubicBezTo>
                    <a:cubicBezTo>
                      <a:pt x="0" y="950"/>
                      <a:pt x="944" y="1"/>
                      <a:pt x="2112" y="1"/>
                    </a:cubicBezTo>
                    <a:cubicBezTo>
                      <a:pt x="3280" y="1"/>
                      <a:pt x="4230" y="950"/>
                      <a:pt x="4230" y="2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293087" y="273641"/>
                <a:ext cx="181266" cy="181242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1038559" y="4453324"/>
                <a:ext cx="192303" cy="192296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2505" extrusionOk="0">
                    <a:moveTo>
                      <a:pt x="2504" y="1255"/>
                    </a:moveTo>
                    <a:cubicBezTo>
                      <a:pt x="2504" y="1946"/>
                      <a:pt x="1946" y="2504"/>
                      <a:pt x="1256" y="2504"/>
                    </a:cubicBezTo>
                    <a:cubicBezTo>
                      <a:pt x="559" y="2504"/>
                      <a:pt x="1" y="1946"/>
                      <a:pt x="1" y="1255"/>
                    </a:cubicBezTo>
                    <a:cubicBezTo>
                      <a:pt x="1" y="559"/>
                      <a:pt x="559" y="1"/>
                      <a:pt x="1256" y="1"/>
                    </a:cubicBezTo>
                    <a:cubicBezTo>
                      <a:pt x="1946" y="1"/>
                      <a:pt x="2504" y="559"/>
                      <a:pt x="2504" y="1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434250" y="2832705"/>
                <a:ext cx="192226" cy="192220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2504" extrusionOk="0">
                    <a:moveTo>
                      <a:pt x="2504" y="1249"/>
                    </a:moveTo>
                    <a:cubicBezTo>
                      <a:pt x="2504" y="1940"/>
                      <a:pt x="1945" y="2504"/>
                      <a:pt x="1255" y="2504"/>
                    </a:cubicBezTo>
                    <a:cubicBezTo>
                      <a:pt x="564" y="2504"/>
                      <a:pt x="0" y="1940"/>
                      <a:pt x="0" y="1249"/>
                    </a:cubicBezTo>
                    <a:cubicBezTo>
                      <a:pt x="0" y="558"/>
                      <a:pt x="564" y="0"/>
                      <a:pt x="1255" y="0"/>
                    </a:cubicBezTo>
                    <a:cubicBezTo>
                      <a:pt x="1945" y="0"/>
                      <a:pt x="2504" y="558"/>
                      <a:pt x="2504" y="1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1464919" y="461450"/>
                <a:ext cx="510350" cy="51033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627777" y="1786738"/>
                <a:ext cx="324727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3"/>
                    </a:moveTo>
                    <a:cubicBezTo>
                      <a:pt x="4230" y="3281"/>
                      <a:pt x="3280" y="4231"/>
                      <a:pt x="2112" y="4231"/>
                    </a:cubicBezTo>
                    <a:cubicBezTo>
                      <a:pt x="950" y="4231"/>
                      <a:pt x="0" y="3281"/>
                      <a:pt x="0" y="2113"/>
                    </a:cubicBezTo>
                    <a:cubicBezTo>
                      <a:pt x="0" y="945"/>
                      <a:pt x="950" y="1"/>
                      <a:pt x="2112" y="1"/>
                    </a:cubicBezTo>
                    <a:cubicBezTo>
                      <a:pt x="3280" y="1"/>
                      <a:pt x="4230" y="945"/>
                      <a:pt x="4230" y="2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782300" y="4555574"/>
                <a:ext cx="2362761" cy="253182"/>
              </a:xfrm>
              <a:custGeom>
                <a:avLst/>
                <a:gdLst/>
                <a:ahLst/>
                <a:cxnLst/>
                <a:rect l="l" t="t" r="r" b="b"/>
                <a:pathLst>
                  <a:path w="34075" h="8058" extrusionOk="0">
                    <a:moveTo>
                      <a:pt x="34075" y="4029"/>
                    </a:moveTo>
                    <a:cubicBezTo>
                      <a:pt x="34075" y="6256"/>
                      <a:pt x="26444" y="8057"/>
                      <a:pt x="17041" y="8057"/>
                    </a:cubicBezTo>
                    <a:cubicBezTo>
                      <a:pt x="7632" y="8057"/>
                      <a:pt x="1" y="6256"/>
                      <a:pt x="1" y="4029"/>
                    </a:cubicBezTo>
                    <a:cubicBezTo>
                      <a:pt x="1" y="1807"/>
                      <a:pt x="7632" y="0"/>
                      <a:pt x="17041" y="0"/>
                    </a:cubicBezTo>
                    <a:cubicBezTo>
                      <a:pt x="26444" y="0"/>
                      <a:pt x="34075" y="1807"/>
                      <a:pt x="34075" y="4029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1535627" y="4051294"/>
                <a:ext cx="926891" cy="682211"/>
              </a:xfrm>
              <a:custGeom>
                <a:avLst/>
                <a:gdLst/>
                <a:ahLst/>
                <a:cxnLst/>
                <a:rect l="l" t="t" r="r" b="b"/>
                <a:pathLst>
                  <a:path w="12074" h="8887" extrusionOk="0">
                    <a:moveTo>
                      <a:pt x="5151" y="8881"/>
                    </a:moveTo>
                    <a:cubicBezTo>
                      <a:pt x="5013" y="8869"/>
                      <a:pt x="4886" y="8840"/>
                      <a:pt x="4754" y="8800"/>
                    </a:cubicBezTo>
                    <a:lnTo>
                      <a:pt x="1600" y="7707"/>
                    </a:lnTo>
                    <a:cubicBezTo>
                      <a:pt x="599" y="7361"/>
                      <a:pt x="0" y="6435"/>
                      <a:pt x="190" y="5549"/>
                    </a:cubicBezTo>
                    <a:lnTo>
                      <a:pt x="1180" y="858"/>
                    </a:lnTo>
                    <a:cubicBezTo>
                      <a:pt x="1197" y="778"/>
                      <a:pt x="1266" y="720"/>
                      <a:pt x="1358" y="715"/>
                    </a:cubicBezTo>
                    <a:lnTo>
                      <a:pt x="8621" y="7"/>
                    </a:lnTo>
                    <a:cubicBezTo>
                      <a:pt x="8696" y="1"/>
                      <a:pt x="8776" y="30"/>
                      <a:pt x="8828" y="82"/>
                    </a:cubicBezTo>
                    <a:cubicBezTo>
                      <a:pt x="8880" y="133"/>
                      <a:pt x="8897" y="202"/>
                      <a:pt x="8886" y="260"/>
                    </a:cubicBezTo>
                    <a:lnTo>
                      <a:pt x="7591" y="4634"/>
                    </a:lnTo>
                    <a:lnTo>
                      <a:pt x="7591" y="4634"/>
                    </a:lnTo>
                    <a:cubicBezTo>
                      <a:pt x="7366" y="5399"/>
                      <a:pt x="7890" y="6210"/>
                      <a:pt x="8799" y="6498"/>
                    </a:cubicBezTo>
                    <a:lnTo>
                      <a:pt x="11803" y="7448"/>
                    </a:lnTo>
                    <a:cubicBezTo>
                      <a:pt x="11964" y="7499"/>
                      <a:pt x="12074" y="7626"/>
                      <a:pt x="12062" y="7764"/>
                    </a:cubicBezTo>
                    <a:cubicBezTo>
                      <a:pt x="12057" y="7902"/>
                      <a:pt x="11947" y="8006"/>
                      <a:pt x="11786" y="8029"/>
                    </a:cubicBezTo>
                    <a:lnTo>
                      <a:pt x="5438" y="8881"/>
                    </a:lnTo>
                    <a:cubicBezTo>
                      <a:pt x="5352" y="8886"/>
                      <a:pt x="5254" y="8886"/>
                      <a:pt x="5151" y="8881"/>
                    </a:cubicBezTo>
                    <a:close/>
                    <a:moveTo>
                      <a:pt x="1583" y="1071"/>
                    </a:moveTo>
                    <a:lnTo>
                      <a:pt x="610" y="5641"/>
                    </a:lnTo>
                    <a:cubicBezTo>
                      <a:pt x="461" y="6349"/>
                      <a:pt x="944" y="7079"/>
                      <a:pt x="1732" y="7356"/>
                    </a:cubicBezTo>
                    <a:lnTo>
                      <a:pt x="4892" y="8438"/>
                    </a:lnTo>
                    <a:cubicBezTo>
                      <a:pt x="5036" y="8489"/>
                      <a:pt x="5197" y="8507"/>
                      <a:pt x="5346" y="8484"/>
                    </a:cubicBezTo>
                    <a:lnTo>
                      <a:pt x="11257" y="7684"/>
                    </a:lnTo>
                    <a:lnTo>
                      <a:pt x="8667" y="6855"/>
                    </a:lnTo>
                    <a:cubicBezTo>
                      <a:pt x="7533" y="6492"/>
                      <a:pt x="6866" y="5462"/>
                      <a:pt x="7153" y="4507"/>
                    </a:cubicBezTo>
                    <a:lnTo>
                      <a:pt x="8350" y="427"/>
                    </a:lnTo>
                    <a:close/>
                    <a:moveTo>
                      <a:pt x="7366" y="4570"/>
                    </a:move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1553284" y="4069027"/>
                <a:ext cx="908390" cy="648971"/>
              </a:xfrm>
              <a:custGeom>
                <a:avLst/>
                <a:gdLst/>
                <a:ahLst/>
                <a:cxnLst/>
                <a:rect l="l" t="t" r="r" b="b"/>
                <a:pathLst>
                  <a:path w="11833" h="8454" extrusionOk="0">
                    <a:moveTo>
                      <a:pt x="11585" y="7153"/>
                    </a:moveTo>
                    <a:lnTo>
                      <a:pt x="8564" y="6233"/>
                    </a:lnTo>
                    <a:cubicBezTo>
                      <a:pt x="7689" y="5956"/>
                      <a:pt x="7188" y="5174"/>
                      <a:pt x="7401" y="4437"/>
                    </a:cubicBezTo>
                    <a:lnTo>
                      <a:pt x="8638" y="248"/>
                    </a:lnTo>
                    <a:cubicBezTo>
                      <a:pt x="8661" y="190"/>
                      <a:pt x="8638" y="115"/>
                      <a:pt x="8592" y="75"/>
                    </a:cubicBezTo>
                    <a:cubicBezTo>
                      <a:pt x="8541" y="23"/>
                      <a:pt x="8466" y="0"/>
                      <a:pt x="8391" y="6"/>
                    </a:cubicBezTo>
                    <a:lnTo>
                      <a:pt x="1307" y="581"/>
                    </a:lnTo>
                    <a:cubicBezTo>
                      <a:pt x="1226" y="587"/>
                      <a:pt x="1151" y="650"/>
                      <a:pt x="1134" y="725"/>
                    </a:cubicBezTo>
                    <a:lnTo>
                      <a:pt x="179" y="5237"/>
                    </a:lnTo>
                    <a:cubicBezTo>
                      <a:pt x="0" y="6095"/>
                      <a:pt x="576" y="6987"/>
                      <a:pt x="1537" y="7315"/>
                    </a:cubicBezTo>
                    <a:lnTo>
                      <a:pt x="4575" y="8368"/>
                    </a:lnTo>
                    <a:cubicBezTo>
                      <a:pt x="4696" y="8408"/>
                      <a:pt x="4829" y="8437"/>
                      <a:pt x="4955" y="8448"/>
                    </a:cubicBezTo>
                    <a:cubicBezTo>
                      <a:pt x="5047" y="8454"/>
                      <a:pt x="5145" y="8448"/>
                      <a:pt x="5237" y="8437"/>
                    </a:cubicBezTo>
                    <a:lnTo>
                      <a:pt x="11568" y="7597"/>
                    </a:lnTo>
                    <a:cubicBezTo>
                      <a:pt x="11723" y="7573"/>
                      <a:pt x="11832" y="7516"/>
                      <a:pt x="11832" y="7412"/>
                    </a:cubicBezTo>
                    <a:cubicBezTo>
                      <a:pt x="11832" y="7326"/>
                      <a:pt x="11740" y="7194"/>
                      <a:pt x="11585" y="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700629" y="2436189"/>
                <a:ext cx="2361445" cy="1971248"/>
              </a:xfrm>
              <a:custGeom>
                <a:avLst/>
                <a:gdLst/>
                <a:ahLst/>
                <a:cxnLst/>
                <a:rect l="l" t="t" r="r" b="b"/>
                <a:pathLst>
                  <a:path w="30761" h="25679" extrusionOk="0">
                    <a:moveTo>
                      <a:pt x="29931" y="23601"/>
                    </a:moveTo>
                    <a:lnTo>
                      <a:pt x="1474" y="25638"/>
                    </a:lnTo>
                    <a:cubicBezTo>
                      <a:pt x="881" y="25678"/>
                      <a:pt x="375" y="25178"/>
                      <a:pt x="369" y="24516"/>
                    </a:cubicBezTo>
                    <a:lnTo>
                      <a:pt x="6" y="1215"/>
                    </a:lnTo>
                    <a:cubicBezTo>
                      <a:pt x="1" y="559"/>
                      <a:pt x="570" y="12"/>
                      <a:pt x="1635" y="0"/>
                    </a:cubicBezTo>
                    <a:lnTo>
                      <a:pt x="29373" y="1059"/>
                    </a:lnTo>
                    <a:cubicBezTo>
                      <a:pt x="29834" y="1071"/>
                      <a:pt x="30219" y="1548"/>
                      <a:pt x="30236" y="2124"/>
                    </a:cubicBezTo>
                    <a:lnTo>
                      <a:pt x="30754" y="22496"/>
                    </a:lnTo>
                    <a:cubicBezTo>
                      <a:pt x="30760" y="23071"/>
                      <a:pt x="30403" y="23566"/>
                      <a:pt x="29931" y="23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754981" y="2433963"/>
                <a:ext cx="2362750" cy="1968178"/>
              </a:xfrm>
              <a:custGeom>
                <a:avLst/>
                <a:gdLst/>
                <a:ahLst/>
                <a:cxnLst/>
                <a:rect l="l" t="t" r="r" b="b"/>
                <a:pathLst>
                  <a:path w="30778" h="25639" extrusionOk="0">
                    <a:moveTo>
                      <a:pt x="29954" y="23572"/>
                    </a:moveTo>
                    <a:lnTo>
                      <a:pt x="1479" y="25592"/>
                    </a:lnTo>
                    <a:cubicBezTo>
                      <a:pt x="875" y="25638"/>
                      <a:pt x="380" y="25132"/>
                      <a:pt x="369" y="24470"/>
                    </a:cubicBezTo>
                    <a:lnTo>
                      <a:pt x="6" y="1163"/>
                    </a:lnTo>
                    <a:cubicBezTo>
                      <a:pt x="0" y="513"/>
                      <a:pt x="472" y="1"/>
                      <a:pt x="1071" y="18"/>
                    </a:cubicBezTo>
                    <a:lnTo>
                      <a:pt x="29385" y="1019"/>
                    </a:lnTo>
                    <a:cubicBezTo>
                      <a:pt x="29845" y="1036"/>
                      <a:pt x="30230" y="1520"/>
                      <a:pt x="30248" y="2084"/>
                    </a:cubicBezTo>
                    <a:lnTo>
                      <a:pt x="30766" y="22462"/>
                    </a:lnTo>
                    <a:cubicBezTo>
                      <a:pt x="30777" y="23049"/>
                      <a:pt x="30415" y="23544"/>
                      <a:pt x="29954" y="235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754059" y="2433963"/>
                <a:ext cx="2359219" cy="1751701"/>
              </a:xfrm>
              <a:custGeom>
                <a:avLst/>
                <a:gdLst/>
                <a:ahLst/>
                <a:cxnLst/>
                <a:rect l="l" t="t" r="r" b="b"/>
                <a:pathLst>
                  <a:path w="30732" h="22819" extrusionOk="0">
                    <a:moveTo>
                      <a:pt x="30732" y="21017"/>
                    </a:moveTo>
                    <a:lnTo>
                      <a:pt x="30254" y="2084"/>
                    </a:lnTo>
                    <a:cubicBezTo>
                      <a:pt x="30237" y="1508"/>
                      <a:pt x="29851" y="1036"/>
                      <a:pt x="29391" y="1019"/>
                    </a:cubicBezTo>
                    <a:lnTo>
                      <a:pt x="1077" y="18"/>
                    </a:lnTo>
                    <a:cubicBezTo>
                      <a:pt x="479" y="1"/>
                      <a:pt x="1" y="507"/>
                      <a:pt x="12" y="1163"/>
                    </a:cubicBezTo>
                    <a:lnTo>
                      <a:pt x="346" y="2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854394" y="2555025"/>
                <a:ext cx="2180274" cy="1505208"/>
              </a:xfrm>
              <a:custGeom>
                <a:avLst/>
                <a:gdLst/>
                <a:ahLst/>
                <a:cxnLst/>
                <a:rect l="l" t="t" r="r" b="b"/>
                <a:pathLst>
                  <a:path w="28401" h="19608" extrusionOk="0">
                    <a:moveTo>
                      <a:pt x="28400" y="18128"/>
                    </a:moveTo>
                    <a:lnTo>
                      <a:pt x="317" y="19607"/>
                    </a:lnTo>
                    <a:lnTo>
                      <a:pt x="0" y="0"/>
                    </a:lnTo>
                    <a:lnTo>
                      <a:pt x="27957" y="806"/>
                    </a:ln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861917" y="2562932"/>
                <a:ext cx="2166072" cy="1488013"/>
              </a:xfrm>
              <a:custGeom>
                <a:avLst/>
                <a:gdLst/>
                <a:ahLst/>
                <a:cxnLst/>
                <a:rect l="l" t="t" r="r" b="b"/>
                <a:pathLst>
                  <a:path w="28216" h="19384" extrusionOk="0">
                    <a:moveTo>
                      <a:pt x="317" y="19383"/>
                    </a:moveTo>
                    <a:lnTo>
                      <a:pt x="0" y="1"/>
                    </a:lnTo>
                    <a:lnTo>
                      <a:pt x="27784" y="795"/>
                    </a:lnTo>
                    <a:lnTo>
                      <a:pt x="28216" y="179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946285" y="2963656"/>
                <a:ext cx="1165024" cy="956952"/>
              </a:xfrm>
              <a:custGeom>
                <a:avLst/>
                <a:gdLst/>
                <a:ahLst/>
                <a:cxnLst/>
                <a:rect l="l" t="t" r="r" b="b"/>
                <a:pathLst>
                  <a:path w="15176" h="12466" extrusionOk="0">
                    <a:moveTo>
                      <a:pt x="4621" y="6308"/>
                    </a:moveTo>
                    <a:cubicBezTo>
                      <a:pt x="4621" y="6308"/>
                      <a:pt x="6123" y="12466"/>
                      <a:pt x="10647" y="12132"/>
                    </a:cubicBezTo>
                    <a:cubicBezTo>
                      <a:pt x="15176" y="11804"/>
                      <a:pt x="14698" y="478"/>
                      <a:pt x="14698" y="478"/>
                    </a:cubicBezTo>
                    <a:lnTo>
                      <a:pt x="4829" y="1"/>
                    </a:lnTo>
                    <a:cubicBezTo>
                      <a:pt x="4829" y="1"/>
                      <a:pt x="0" y="5853"/>
                      <a:pt x="892" y="7465"/>
                    </a:cubicBezTo>
                    <a:cubicBezTo>
                      <a:pt x="1784" y="9076"/>
                      <a:pt x="4621" y="6308"/>
                      <a:pt x="4621" y="630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2297236" y="2111003"/>
                <a:ext cx="1038741" cy="893391"/>
              </a:xfrm>
              <a:custGeom>
                <a:avLst/>
                <a:gdLst/>
                <a:ahLst/>
                <a:cxnLst/>
                <a:rect l="l" t="t" r="r" b="b"/>
                <a:pathLst>
                  <a:path w="13531" h="11638" extrusionOk="0">
                    <a:moveTo>
                      <a:pt x="0" y="7137"/>
                    </a:moveTo>
                    <a:cubicBezTo>
                      <a:pt x="0" y="6055"/>
                      <a:pt x="547" y="5048"/>
                      <a:pt x="1445" y="4467"/>
                    </a:cubicBezTo>
                    <a:cubicBezTo>
                      <a:pt x="3827" y="2936"/>
                      <a:pt x="8834" y="1"/>
                      <a:pt x="10848" y="1042"/>
                    </a:cubicBezTo>
                    <a:cubicBezTo>
                      <a:pt x="13530" y="2435"/>
                      <a:pt x="2855" y="11637"/>
                      <a:pt x="1134" y="10348"/>
                    </a:cubicBezTo>
                    <a:cubicBezTo>
                      <a:pt x="225" y="9669"/>
                      <a:pt x="6" y="8276"/>
                      <a:pt x="0" y="71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1290433" y="2270065"/>
                <a:ext cx="1332914" cy="1718999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22393" extrusionOk="0">
                    <a:moveTo>
                      <a:pt x="7890" y="21149"/>
                    </a:moveTo>
                    <a:cubicBezTo>
                      <a:pt x="2331" y="22393"/>
                      <a:pt x="0" y="12563"/>
                      <a:pt x="1577" y="5019"/>
                    </a:cubicBezTo>
                    <a:cubicBezTo>
                      <a:pt x="2049" y="2740"/>
                      <a:pt x="4080" y="1"/>
                      <a:pt x="6647" y="127"/>
                    </a:cubicBezTo>
                    <a:lnTo>
                      <a:pt x="15343" y="1140"/>
                    </a:lnTo>
                    <a:cubicBezTo>
                      <a:pt x="17322" y="2348"/>
                      <a:pt x="17363" y="5353"/>
                      <a:pt x="16747" y="8546"/>
                    </a:cubicBezTo>
                    <a:cubicBezTo>
                      <a:pt x="15768" y="13657"/>
                      <a:pt x="12695" y="20068"/>
                      <a:pt x="7890" y="21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1638956" y="2397268"/>
                <a:ext cx="933109" cy="1358510"/>
              </a:xfrm>
              <a:custGeom>
                <a:avLst/>
                <a:gdLst/>
                <a:ahLst/>
                <a:cxnLst/>
                <a:rect l="l" t="t" r="r" b="b"/>
                <a:pathLst>
                  <a:path w="12155" h="17697" extrusionOk="0">
                    <a:moveTo>
                      <a:pt x="10354" y="628"/>
                    </a:moveTo>
                    <a:cubicBezTo>
                      <a:pt x="9358" y="1313"/>
                      <a:pt x="3005" y="2602"/>
                      <a:pt x="156" y="881"/>
                    </a:cubicBezTo>
                    <a:cubicBezTo>
                      <a:pt x="1" y="2199"/>
                      <a:pt x="1261" y="5198"/>
                      <a:pt x="1854" y="8052"/>
                    </a:cubicBezTo>
                    <a:cubicBezTo>
                      <a:pt x="2775" y="12426"/>
                      <a:pt x="4864" y="17697"/>
                      <a:pt x="6630" y="16114"/>
                    </a:cubicBezTo>
                    <a:cubicBezTo>
                      <a:pt x="10072" y="13036"/>
                      <a:pt x="11608" y="7770"/>
                      <a:pt x="11908" y="4616"/>
                    </a:cubicBezTo>
                    <a:cubicBezTo>
                      <a:pt x="12155" y="1923"/>
                      <a:pt x="11263" y="1"/>
                      <a:pt x="10354" y="62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1597121" y="2215241"/>
                <a:ext cx="891876" cy="343381"/>
              </a:xfrm>
              <a:custGeom>
                <a:avLst/>
                <a:gdLst/>
                <a:ahLst/>
                <a:cxnLst/>
                <a:rect l="l" t="t" r="r" b="b"/>
                <a:pathLst>
                  <a:path w="13237" h="4473" extrusionOk="0">
                    <a:moveTo>
                      <a:pt x="13237" y="2539"/>
                    </a:moveTo>
                    <a:cubicBezTo>
                      <a:pt x="13237" y="3609"/>
                      <a:pt x="10676" y="4472"/>
                      <a:pt x="7229" y="4467"/>
                    </a:cubicBezTo>
                    <a:cubicBezTo>
                      <a:pt x="3407" y="4461"/>
                      <a:pt x="1" y="3408"/>
                      <a:pt x="1" y="2124"/>
                    </a:cubicBezTo>
                    <a:cubicBezTo>
                      <a:pt x="1" y="835"/>
                      <a:pt x="3407" y="1"/>
                      <a:pt x="7229" y="231"/>
                    </a:cubicBezTo>
                    <a:cubicBezTo>
                      <a:pt x="10676" y="438"/>
                      <a:pt x="13237" y="1468"/>
                      <a:pt x="13237" y="25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1464925" y="1398911"/>
                <a:ext cx="1239718" cy="1054521"/>
              </a:xfrm>
              <a:custGeom>
                <a:avLst/>
                <a:gdLst/>
                <a:ahLst/>
                <a:cxnLst/>
                <a:rect l="l" t="t" r="r" b="b"/>
                <a:pathLst>
                  <a:path w="16149" h="13737" extrusionOk="0">
                    <a:moveTo>
                      <a:pt x="16148" y="8074"/>
                    </a:moveTo>
                    <a:cubicBezTo>
                      <a:pt x="16148" y="11233"/>
                      <a:pt x="13127" y="13737"/>
                      <a:pt x="8978" y="13656"/>
                    </a:cubicBezTo>
                    <a:cubicBezTo>
                      <a:pt x="4282" y="13570"/>
                      <a:pt x="0" y="10272"/>
                      <a:pt x="0" y="6319"/>
                    </a:cubicBezTo>
                    <a:cubicBezTo>
                      <a:pt x="0" y="2359"/>
                      <a:pt x="4288" y="0"/>
                      <a:pt x="8978" y="927"/>
                    </a:cubicBezTo>
                    <a:cubicBezTo>
                      <a:pt x="13121" y="1755"/>
                      <a:pt x="16148" y="4915"/>
                      <a:pt x="16148" y="8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1566948" y="1676347"/>
                <a:ext cx="1070523" cy="622487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8109" extrusionOk="0">
                    <a:moveTo>
                      <a:pt x="12241" y="1634"/>
                    </a:moveTo>
                    <a:lnTo>
                      <a:pt x="2372" y="184"/>
                    </a:lnTo>
                    <a:cubicBezTo>
                      <a:pt x="1083" y="0"/>
                      <a:pt x="1" y="875"/>
                      <a:pt x="1" y="2158"/>
                    </a:cubicBezTo>
                    <a:lnTo>
                      <a:pt x="1" y="3205"/>
                    </a:lnTo>
                    <a:cubicBezTo>
                      <a:pt x="1" y="4489"/>
                      <a:pt x="1083" y="5611"/>
                      <a:pt x="2372" y="5703"/>
                    </a:cubicBezTo>
                    <a:lnTo>
                      <a:pt x="2832" y="5738"/>
                    </a:lnTo>
                    <a:cubicBezTo>
                      <a:pt x="3644" y="5795"/>
                      <a:pt x="4392" y="6209"/>
                      <a:pt x="4875" y="6825"/>
                    </a:cubicBezTo>
                    <a:cubicBezTo>
                      <a:pt x="5405" y="7510"/>
                      <a:pt x="6463" y="8005"/>
                      <a:pt x="7643" y="8057"/>
                    </a:cubicBezTo>
                    <a:cubicBezTo>
                      <a:pt x="8788" y="8109"/>
                      <a:pt x="9744" y="7740"/>
                      <a:pt x="10210" y="7159"/>
                    </a:cubicBezTo>
                    <a:cubicBezTo>
                      <a:pt x="10618" y="6641"/>
                      <a:pt x="11240" y="6365"/>
                      <a:pt x="11879" y="6417"/>
                    </a:cubicBezTo>
                    <a:lnTo>
                      <a:pt x="12230" y="6445"/>
                    </a:lnTo>
                    <a:cubicBezTo>
                      <a:pt x="13179" y="6514"/>
                      <a:pt x="13927" y="5720"/>
                      <a:pt x="13927" y="4661"/>
                    </a:cubicBezTo>
                    <a:lnTo>
                      <a:pt x="13927" y="3798"/>
                    </a:lnTo>
                    <a:cubicBezTo>
                      <a:pt x="13945" y="2739"/>
                      <a:pt x="13191" y="1767"/>
                      <a:pt x="12241" y="1634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1659760" y="1744209"/>
                <a:ext cx="912305" cy="381906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4975" extrusionOk="0">
                    <a:moveTo>
                      <a:pt x="1663" y="1"/>
                    </a:moveTo>
                    <a:cubicBezTo>
                      <a:pt x="732" y="1"/>
                      <a:pt x="0" y="655"/>
                      <a:pt x="0" y="1568"/>
                    </a:cubicBezTo>
                    <a:lnTo>
                      <a:pt x="0" y="2298"/>
                    </a:lnTo>
                    <a:cubicBezTo>
                      <a:pt x="0" y="3300"/>
                      <a:pt x="881" y="4186"/>
                      <a:pt x="1940" y="4272"/>
                    </a:cubicBezTo>
                    <a:lnTo>
                      <a:pt x="10428" y="4969"/>
                    </a:lnTo>
                    <a:cubicBezTo>
                      <a:pt x="10471" y="4973"/>
                      <a:pt x="10514" y="4975"/>
                      <a:pt x="10557" y="4975"/>
                    </a:cubicBezTo>
                    <a:cubicBezTo>
                      <a:pt x="11306" y="4975"/>
                      <a:pt x="11884" y="4359"/>
                      <a:pt x="11878" y="3553"/>
                    </a:cubicBezTo>
                    <a:lnTo>
                      <a:pt x="11878" y="2931"/>
                    </a:lnTo>
                    <a:cubicBezTo>
                      <a:pt x="11878" y="2091"/>
                      <a:pt x="11239" y="1314"/>
                      <a:pt x="10428" y="1199"/>
                    </a:cubicBezTo>
                    <a:lnTo>
                      <a:pt x="1940" y="20"/>
                    </a:lnTo>
                    <a:cubicBezTo>
                      <a:pt x="1846" y="7"/>
                      <a:pt x="1753" y="1"/>
                      <a:pt x="1663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1869181" y="1868649"/>
                <a:ext cx="542977" cy="150920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1966" extrusionOk="0">
                    <a:moveTo>
                      <a:pt x="816" y="1"/>
                    </a:moveTo>
                    <a:cubicBezTo>
                      <a:pt x="355" y="1"/>
                      <a:pt x="0" y="251"/>
                      <a:pt x="0" y="608"/>
                    </a:cubicBezTo>
                    <a:cubicBezTo>
                      <a:pt x="0" y="1005"/>
                      <a:pt x="437" y="1368"/>
                      <a:pt x="973" y="1420"/>
                    </a:cubicBezTo>
                    <a:cubicBezTo>
                      <a:pt x="1020" y="1425"/>
                      <a:pt x="1067" y="1428"/>
                      <a:pt x="1112" y="1428"/>
                    </a:cubicBezTo>
                    <a:cubicBezTo>
                      <a:pt x="1570" y="1428"/>
                      <a:pt x="1922" y="1173"/>
                      <a:pt x="1922" y="827"/>
                    </a:cubicBezTo>
                    <a:cubicBezTo>
                      <a:pt x="1922" y="442"/>
                      <a:pt x="1502" y="85"/>
                      <a:pt x="973" y="10"/>
                    </a:cubicBezTo>
                    <a:cubicBezTo>
                      <a:pt x="919" y="4"/>
                      <a:pt x="867" y="1"/>
                      <a:pt x="816" y="1"/>
                    </a:cubicBezTo>
                    <a:close/>
                    <a:moveTo>
                      <a:pt x="6129" y="642"/>
                    </a:moveTo>
                    <a:cubicBezTo>
                      <a:pt x="5726" y="642"/>
                      <a:pt x="5415" y="877"/>
                      <a:pt x="5415" y="1213"/>
                    </a:cubicBezTo>
                    <a:cubicBezTo>
                      <a:pt x="5415" y="1581"/>
                      <a:pt x="5789" y="1909"/>
                      <a:pt x="6250" y="1961"/>
                    </a:cubicBezTo>
                    <a:cubicBezTo>
                      <a:pt x="6282" y="1964"/>
                      <a:pt x="6314" y="1965"/>
                      <a:pt x="6346" y="1965"/>
                    </a:cubicBezTo>
                    <a:cubicBezTo>
                      <a:pt x="6755" y="1965"/>
                      <a:pt x="7073" y="1728"/>
                      <a:pt x="7073" y="1403"/>
                    </a:cubicBezTo>
                    <a:cubicBezTo>
                      <a:pt x="7067" y="1040"/>
                      <a:pt x="6704" y="712"/>
                      <a:pt x="6250" y="649"/>
                    </a:cubicBezTo>
                    <a:cubicBezTo>
                      <a:pt x="6209" y="644"/>
                      <a:pt x="6169" y="642"/>
                      <a:pt x="6129" y="6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1638572" y="1464239"/>
                <a:ext cx="1018781" cy="568215"/>
              </a:xfrm>
              <a:custGeom>
                <a:avLst/>
                <a:gdLst/>
                <a:ahLst/>
                <a:cxnLst/>
                <a:rect l="l" t="t" r="r" b="b"/>
                <a:pathLst>
                  <a:path w="13271" h="7402" extrusionOk="0">
                    <a:moveTo>
                      <a:pt x="6768" y="524"/>
                    </a:moveTo>
                    <a:cubicBezTo>
                      <a:pt x="4028" y="1"/>
                      <a:pt x="1456" y="732"/>
                      <a:pt x="0" y="2337"/>
                    </a:cubicBezTo>
                    <a:cubicBezTo>
                      <a:pt x="414" y="3655"/>
                      <a:pt x="2503" y="5497"/>
                      <a:pt x="5812" y="6486"/>
                    </a:cubicBezTo>
                    <a:cubicBezTo>
                      <a:pt x="8839" y="7401"/>
                      <a:pt x="10934" y="7355"/>
                      <a:pt x="13271" y="6964"/>
                    </a:cubicBezTo>
                    <a:cubicBezTo>
                      <a:pt x="13271" y="4092"/>
                      <a:pt x="10514" y="1244"/>
                      <a:pt x="6768" y="524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1435753" y="1242075"/>
                <a:ext cx="1302054" cy="651197"/>
              </a:xfrm>
              <a:custGeom>
                <a:avLst/>
                <a:gdLst/>
                <a:ahLst/>
                <a:cxnLst/>
                <a:rect l="l" t="t" r="r" b="b"/>
                <a:pathLst>
                  <a:path w="16961" h="8483" extrusionOk="0">
                    <a:moveTo>
                      <a:pt x="16960" y="8483"/>
                    </a:moveTo>
                    <a:lnTo>
                      <a:pt x="16442" y="8414"/>
                    </a:lnTo>
                    <a:cubicBezTo>
                      <a:pt x="16442" y="5594"/>
                      <a:pt x="13501" y="2659"/>
                      <a:pt x="9496" y="1778"/>
                    </a:cubicBezTo>
                    <a:cubicBezTo>
                      <a:pt x="4961" y="788"/>
                      <a:pt x="818" y="2745"/>
                      <a:pt x="818" y="6267"/>
                    </a:cubicBezTo>
                    <a:lnTo>
                      <a:pt x="1" y="6152"/>
                    </a:lnTo>
                    <a:cubicBezTo>
                      <a:pt x="1" y="2187"/>
                      <a:pt x="4558" y="0"/>
                      <a:pt x="9496" y="1122"/>
                    </a:cubicBezTo>
                    <a:cubicBezTo>
                      <a:pt x="13818" y="2118"/>
                      <a:pt x="16960" y="5369"/>
                      <a:pt x="1696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2731048" y="1636121"/>
                <a:ext cx="31014" cy="285412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718" extrusionOk="0">
                    <a:moveTo>
                      <a:pt x="202" y="3701"/>
                    </a:moveTo>
                    <a:lnTo>
                      <a:pt x="202" y="3701"/>
                    </a:lnTo>
                    <a:cubicBezTo>
                      <a:pt x="99" y="3689"/>
                      <a:pt x="1" y="3580"/>
                      <a:pt x="1" y="3453"/>
                    </a:cubicBezTo>
                    <a:lnTo>
                      <a:pt x="1" y="208"/>
                    </a:lnTo>
                    <a:cubicBezTo>
                      <a:pt x="1" y="87"/>
                      <a:pt x="87" y="0"/>
                      <a:pt x="202" y="18"/>
                    </a:cubicBezTo>
                    <a:lnTo>
                      <a:pt x="202" y="18"/>
                    </a:lnTo>
                    <a:cubicBezTo>
                      <a:pt x="311" y="41"/>
                      <a:pt x="404" y="156"/>
                      <a:pt x="404" y="277"/>
                    </a:cubicBezTo>
                    <a:lnTo>
                      <a:pt x="404" y="3511"/>
                    </a:lnTo>
                    <a:cubicBezTo>
                      <a:pt x="404" y="3626"/>
                      <a:pt x="311" y="3718"/>
                      <a:pt x="202" y="37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2356884" y="2088971"/>
                <a:ext cx="391898" cy="288483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3758" extrusionOk="0">
                    <a:moveTo>
                      <a:pt x="259" y="3758"/>
                    </a:moveTo>
                    <a:cubicBezTo>
                      <a:pt x="127" y="3752"/>
                      <a:pt x="12" y="3643"/>
                      <a:pt x="6" y="3499"/>
                    </a:cubicBezTo>
                    <a:cubicBezTo>
                      <a:pt x="0" y="3355"/>
                      <a:pt x="110" y="3234"/>
                      <a:pt x="242" y="3234"/>
                    </a:cubicBezTo>
                    <a:cubicBezTo>
                      <a:pt x="4155" y="3177"/>
                      <a:pt x="4633" y="328"/>
                      <a:pt x="4656" y="207"/>
                    </a:cubicBezTo>
                    <a:cubicBezTo>
                      <a:pt x="4673" y="75"/>
                      <a:pt x="4783" y="0"/>
                      <a:pt x="4903" y="29"/>
                    </a:cubicBezTo>
                    <a:cubicBezTo>
                      <a:pt x="5019" y="63"/>
                      <a:pt x="5105" y="190"/>
                      <a:pt x="5088" y="322"/>
                    </a:cubicBezTo>
                    <a:cubicBezTo>
                      <a:pt x="5076" y="357"/>
                      <a:pt x="4547" y="3660"/>
                      <a:pt x="271" y="3752"/>
                    </a:cubicBezTo>
                    <a:cubicBezTo>
                      <a:pt x="265" y="3758"/>
                      <a:pt x="265" y="3758"/>
                      <a:pt x="259" y="37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2671016" y="1833566"/>
                <a:ext cx="141406" cy="306676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3995" extrusionOk="0">
                    <a:moveTo>
                      <a:pt x="1209" y="3972"/>
                    </a:moveTo>
                    <a:lnTo>
                      <a:pt x="345" y="3903"/>
                    </a:lnTo>
                    <a:cubicBezTo>
                      <a:pt x="161" y="3885"/>
                      <a:pt x="259" y="3822"/>
                      <a:pt x="259" y="3621"/>
                    </a:cubicBezTo>
                    <a:cubicBezTo>
                      <a:pt x="259" y="3621"/>
                      <a:pt x="691" y="1837"/>
                      <a:pt x="0" y="306"/>
                    </a:cubicBezTo>
                    <a:cubicBezTo>
                      <a:pt x="0" y="133"/>
                      <a:pt x="52" y="35"/>
                      <a:pt x="150" y="1"/>
                    </a:cubicBezTo>
                    <a:lnTo>
                      <a:pt x="1209" y="81"/>
                    </a:lnTo>
                    <a:cubicBezTo>
                      <a:pt x="1387" y="110"/>
                      <a:pt x="1491" y="294"/>
                      <a:pt x="1531" y="490"/>
                    </a:cubicBezTo>
                    <a:cubicBezTo>
                      <a:pt x="1813" y="1693"/>
                      <a:pt x="1842" y="2809"/>
                      <a:pt x="1531" y="3644"/>
                    </a:cubicBezTo>
                    <a:cubicBezTo>
                      <a:pt x="1462" y="3828"/>
                      <a:pt x="1387" y="3995"/>
                      <a:pt x="1209" y="39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2282650" y="2306759"/>
                <a:ext cx="140561" cy="9856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284" extrusionOk="0">
                    <a:moveTo>
                      <a:pt x="1" y="616"/>
                    </a:moveTo>
                    <a:lnTo>
                      <a:pt x="1" y="616"/>
                    </a:lnTo>
                    <a:cubicBezTo>
                      <a:pt x="1" y="271"/>
                      <a:pt x="277" y="0"/>
                      <a:pt x="605" y="23"/>
                    </a:cubicBezTo>
                    <a:lnTo>
                      <a:pt x="1249" y="52"/>
                    </a:lnTo>
                    <a:cubicBezTo>
                      <a:pt x="1572" y="69"/>
                      <a:pt x="1831" y="345"/>
                      <a:pt x="1831" y="685"/>
                    </a:cubicBezTo>
                    <a:lnTo>
                      <a:pt x="1831" y="685"/>
                    </a:lnTo>
                    <a:cubicBezTo>
                      <a:pt x="1831" y="1019"/>
                      <a:pt x="1572" y="1283"/>
                      <a:pt x="1249" y="1278"/>
                    </a:cubicBezTo>
                    <a:lnTo>
                      <a:pt x="605" y="1260"/>
                    </a:lnTo>
                    <a:cubicBezTo>
                      <a:pt x="271" y="1249"/>
                      <a:pt x="1" y="961"/>
                      <a:pt x="1" y="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1327972" y="1655083"/>
                <a:ext cx="269147" cy="433953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5653" extrusionOk="0">
                    <a:moveTo>
                      <a:pt x="3355" y="3080"/>
                    </a:moveTo>
                    <a:cubicBezTo>
                      <a:pt x="3212" y="4570"/>
                      <a:pt x="2492" y="5652"/>
                      <a:pt x="1733" y="5635"/>
                    </a:cubicBezTo>
                    <a:cubicBezTo>
                      <a:pt x="1232" y="5629"/>
                      <a:pt x="426" y="5635"/>
                      <a:pt x="426" y="5635"/>
                    </a:cubicBezTo>
                    <a:cubicBezTo>
                      <a:pt x="0" y="5169"/>
                      <a:pt x="541" y="3903"/>
                      <a:pt x="651" y="2815"/>
                    </a:cubicBezTo>
                    <a:cubicBezTo>
                      <a:pt x="754" y="1739"/>
                      <a:pt x="162" y="335"/>
                      <a:pt x="979" y="1"/>
                    </a:cubicBezTo>
                    <a:cubicBezTo>
                      <a:pt x="979" y="1"/>
                      <a:pt x="1876" y="139"/>
                      <a:pt x="2268" y="260"/>
                    </a:cubicBezTo>
                    <a:cubicBezTo>
                      <a:pt x="2987" y="473"/>
                      <a:pt x="3505" y="1595"/>
                      <a:pt x="3355" y="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1266558" y="1649786"/>
                <a:ext cx="231147" cy="443625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5779" extrusionOk="0">
                    <a:moveTo>
                      <a:pt x="2861" y="3022"/>
                    </a:moveTo>
                    <a:cubicBezTo>
                      <a:pt x="2705" y="4576"/>
                      <a:pt x="1974" y="5779"/>
                      <a:pt x="1232" y="5704"/>
                    </a:cubicBezTo>
                    <a:cubicBezTo>
                      <a:pt x="484" y="5635"/>
                      <a:pt x="0" y="4311"/>
                      <a:pt x="162" y="2757"/>
                    </a:cubicBezTo>
                    <a:cubicBezTo>
                      <a:pt x="311" y="1204"/>
                      <a:pt x="1048" y="1"/>
                      <a:pt x="1784" y="70"/>
                    </a:cubicBezTo>
                    <a:cubicBezTo>
                      <a:pt x="2527" y="145"/>
                      <a:pt x="3010" y="1462"/>
                      <a:pt x="2861" y="30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936535" y="2478564"/>
                <a:ext cx="957444" cy="1122611"/>
              </a:xfrm>
              <a:custGeom>
                <a:avLst/>
                <a:gdLst/>
                <a:ahLst/>
                <a:cxnLst/>
                <a:rect l="l" t="t" r="r" b="b"/>
                <a:pathLst>
                  <a:path w="12472" h="14624" extrusionOk="0">
                    <a:moveTo>
                      <a:pt x="7908" y="47"/>
                    </a:moveTo>
                    <a:cubicBezTo>
                      <a:pt x="6774" y="1"/>
                      <a:pt x="5698" y="565"/>
                      <a:pt x="5042" y="1520"/>
                    </a:cubicBezTo>
                    <a:cubicBezTo>
                      <a:pt x="3321" y="4052"/>
                      <a:pt x="1" y="9404"/>
                      <a:pt x="990" y="11643"/>
                    </a:cubicBezTo>
                    <a:cubicBezTo>
                      <a:pt x="2314" y="14624"/>
                      <a:pt x="12471" y="3333"/>
                      <a:pt x="11211" y="1405"/>
                    </a:cubicBezTo>
                    <a:cubicBezTo>
                      <a:pt x="10543" y="381"/>
                      <a:pt x="9105" y="93"/>
                      <a:pt x="7908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2974297" y="4595200"/>
                <a:ext cx="715241" cy="165725"/>
              </a:xfrm>
              <a:custGeom>
                <a:avLst/>
                <a:gdLst/>
                <a:ahLst/>
                <a:cxnLst/>
                <a:rect l="l" t="t" r="r" b="b"/>
                <a:pathLst>
                  <a:path w="18704" h="2159" extrusionOk="0">
                    <a:moveTo>
                      <a:pt x="18704" y="1082"/>
                    </a:moveTo>
                    <a:cubicBezTo>
                      <a:pt x="18704" y="1675"/>
                      <a:pt x="14520" y="2158"/>
                      <a:pt x="9352" y="2158"/>
                    </a:cubicBezTo>
                    <a:cubicBezTo>
                      <a:pt x="4190" y="2158"/>
                      <a:pt x="1" y="1675"/>
                      <a:pt x="1" y="1082"/>
                    </a:cubicBezTo>
                    <a:cubicBezTo>
                      <a:pt x="1" y="484"/>
                      <a:pt x="4190" y="0"/>
                      <a:pt x="9352" y="0"/>
                    </a:cubicBezTo>
                    <a:cubicBezTo>
                      <a:pt x="14520" y="0"/>
                      <a:pt x="18704" y="484"/>
                      <a:pt x="18704" y="1082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3386257" y="3189429"/>
                <a:ext cx="41992" cy="4736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617" extrusionOk="0">
                    <a:moveTo>
                      <a:pt x="0" y="311"/>
                    </a:moveTo>
                    <a:cubicBezTo>
                      <a:pt x="0" y="484"/>
                      <a:pt x="121" y="616"/>
                      <a:pt x="271" y="616"/>
                    </a:cubicBezTo>
                    <a:cubicBezTo>
                      <a:pt x="426" y="616"/>
                      <a:pt x="547" y="484"/>
                      <a:pt x="547" y="311"/>
                    </a:cubicBezTo>
                    <a:cubicBezTo>
                      <a:pt x="547" y="138"/>
                      <a:pt x="426" y="0"/>
                      <a:pt x="271" y="0"/>
                    </a:cubicBezTo>
                    <a:cubicBezTo>
                      <a:pt x="121" y="0"/>
                      <a:pt x="0" y="138"/>
                      <a:pt x="0" y="31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3298282" y="3187203"/>
                <a:ext cx="108780" cy="29117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3793" extrusionOk="0">
                    <a:moveTo>
                      <a:pt x="1" y="1951"/>
                    </a:moveTo>
                    <a:cubicBezTo>
                      <a:pt x="1" y="1951"/>
                      <a:pt x="122" y="3684"/>
                      <a:pt x="496" y="3718"/>
                    </a:cubicBezTo>
                    <a:cubicBezTo>
                      <a:pt x="1215" y="3793"/>
                      <a:pt x="1417" y="1951"/>
                      <a:pt x="1417" y="1951"/>
                    </a:cubicBezTo>
                    <a:lnTo>
                      <a:pt x="1417" y="1"/>
                    </a:lnTo>
                    <a:lnTo>
                      <a:pt x="1" y="1"/>
                    </a:lnTo>
                    <a:lnTo>
                      <a:pt x="1" y="1951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3298282" y="3185897"/>
                <a:ext cx="109701" cy="12996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93" extrusionOk="0">
                    <a:moveTo>
                      <a:pt x="398" y="1692"/>
                    </a:moveTo>
                    <a:lnTo>
                      <a:pt x="398" y="1692"/>
                    </a:lnTo>
                    <a:cubicBezTo>
                      <a:pt x="254" y="1692"/>
                      <a:pt x="122" y="1663"/>
                      <a:pt x="1" y="1606"/>
                    </a:cubicBezTo>
                    <a:lnTo>
                      <a:pt x="1" y="0"/>
                    </a:lnTo>
                    <a:lnTo>
                      <a:pt x="1417" y="0"/>
                    </a:lnTo>
                    <a:lnTo>
                      <a:pt x="1417" y="645"/>
                    </a:lnTo>
                    <a:cubicBezTo>
                      <a:pt x="1428" y="1226"/>
                      <a:pt x="956" y="1692"/>
                      <a:pt x="398" y="1692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3254140" y="3084258"/>
                <a:ext cx="153842" cy="216554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821" extrusionOk="0">
                    <a:moveTo>
                      <a:pt x="973" y="2821"/>
                    </a:moveTo>
                    <a:lnTo>
                      <a:pt x="973" y="2821"/>
                    </a:lnTo>
                    <a:cubicBezTo>
                      <a:pt x="1531" y="2821"/>
                      <a:pt x="2003" y="2349"/>
                      <a:pt x="2003" y="1779"/>
                    </a:cubicBezTo>
                    <a:lnTo>
                      <a:pt x="2003" y="944"/>
                    </a:lnTo>
                    <a:cubicBezTo>
                      <a:pt x="2003" y="403"/>
                      <a:pt x="1560" y="1"/>
                      <a:pt x="1031" y="29"/>
                    </a:cubicBezTo>
                    <a:lnTo>
                      <a:pt x="1031" y="29"/>
                    </a:lnTo>
                    <a:cubicBezTo>
                      <a:pt x="513" y="58"/>
                      <a:pt x="81" y="490"/>
                      <a:pt x="58" y="1008"/>
                    </a:cubicBezTo>
                    <a:lnTo>
                      <a:pt x="23" y="1813"/>
                    </a:lnTo>
                    <a:cubicBezTo>
                      <a:pt x="0" y="2372"/>
                      <a:pt x="421" y="2821"/>
                      <a:pt x="973" y="282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3247538" y="3022844"/>
                <a:ext cx="193531" cy="195367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545" extrusionOk="0">
                    <a:moveTo>
                      <a:pt x="1473" y="1405"/>
                    </a:moveTo>
                    <a:cubicBezTo>
                      <a:pt x="1560" y="1319"/>
                      <a:pt x="1801" y="1911"/>
                      <a:pt x="1893" y="2055"/>
                    </a:cubicBezTo>
                    <a:cubicBezTo>
                      <a:pt x="1986" y="2199"/>
                      <a:pt x="1957" y="2544"/>
                      <a:pt x="1957" y="2544"/>
                    </a:cubicBezTo>
                    <a:lnTo>
                      <a:pt x="2089" y="2544"/>
                    </a:lnTo>
                    <a:lnTo>
                      <a:pt x="2089" y="2170"/>
                    </a:lnTo>
                    <a:cubicBezTo>
                      <a:pt x="2089" y="2170"/>
                      <a:pt x="2181" y="2147"/>
                      <a:pt x="2250" y="2228"/>
                    </a:cubicBezTo>
                    <a:cubicBezTo>
                      <a:pt x="2250" y="2228"/>
                      <a:pt x="2521" y="1652"/>
                      <a:pt x="2452" y="1336"/>
                    </a:cubicBezTo>
                    <a:cubicBezTo>
                      <a:pt x="2377" y="904"/>
                      <a:pt x="2262" y="893"/>
                      <a:pt x="2106" y="617"/>
                    </a:cubicBezTo>
                    <a:cubicBezTo>
                      <a:pt x="1784" y="24"/>
                      <a:pt x="6" y="1"/>
                      <a:pt x="6" y="1687"/>
                    </a:cubicBezTo>
                    <a:cubicBezTo>
                      <a:pt x="0" y="1693"/>
                      <a:pt x="1042" y="1854"/>
                      <a:pt x="1473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2855641" y="3298515"/>
                <a:ext cx="353054" cy="306216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3989" extrusionOk="0">
                    <a:moveTo>
                      <a:pt x="449" y="329"/>
                    </a:moveTo>
                    <a:cubicBezTo>
                      <a:pt x="996" y="709"/>
                      <a:pt x="1399" y="588"/>
                      <a:pt x="1399" y="588"/>
                    </a:cubicBezTo>
                    <a:cubicBezTo>
                      <a:pt x="1399" y="588"/>
                      <a:pt x="1341" y="444"/>
                      <a:pt x="1313" y="231"/>
                    </a:cubicBezTo>
                    <a:cubicBezTo>
                      <a:pt x="1284" y="1"/>
                      <a:pt x="1577" y="133"/>
                      <a:pt x="1641" y="519"/>
                    </a:cubicBezTo>
                    <a:cubicBezTo>
                      <a:pt x="1681" y="789"/>
                      <a:pt x="2492" y="2360"/>
                      <a:pt x="3125" y="2763"/>
                    </a:cubicBezTo>
                    <a:lnTo>
                      <a:pt x="3586" y="2130"/>
                    </a:lnTo>
                    <a:lnTo>
                      <a:pt x="4599" y="2636"/>
                    </a:lnTo>
                    <a:cubicBezTo>
                      <a:pt x="4599" y="2636"/>
                      <a:pt x="3730" y="3989"/>
                      <a:pt x="3223" y="3960"/>
                    </a:cubicBezTo>
                    <a:cubicBezTo>
                      <a:pt x="2458" y="3914"/>
                      <a:pt x="1324" y="1439"/>
                      <a:pt x="1324" y="1439"/>
                    </a:cubicBezTo>
                    <a:cubicBezTo>
                      <a:pt x="939" y="916"/>
                      <a:pt x="214" y="916"/>
                      <a:pt x="104" y="801"/>
                    </a:cubicBezTo>
                    <a:cubicBezTo>
                      <a:pt x="1" y="674"/>
                      <a:pt x="208" y="156"/>
                      <a:pt x="449" y="329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3091087" y="3331678"/>
                <a:ext cx="532459" cy="433876"/>
              </a:xfrm>
              <a:custGeom>
                <a:avLst/>
                <a:gdLst/>
                <a:ahLst/>
                <a:cxnLst/>
                <a:rect l="l" t="t" r="r" b="b"/>
                <a:pathLst>
                  <a:path w="6936" h="5652" extrusionOk="0">
                    <a:moveTo>
                      <a:pt x="6935" y="2492"/>
                    </a:moveTo>
                    <a:lnTo>
                      <a:pt x="5756" y="472"/>
                    </a:lnTo>
                    <a:cubicBezTo>
                      <a:pt x="5727" y="415"/>
                      <a:pt x="5687" y="357"/>
                      <a:pt x="5641" y="305"/>
                    </a:cubicBezTo>
                    <a:cubicBezTo>
                      <a:pt x="5635" y="300"/>
                      <a:pt x="5629" y="288"/>
                      <a:pt x="5629" y="282"/>
                    </a:cubicBezTo>
                    <a:lnTo>
                      <a:pt x="5595" y="248"/>
                    </a:lnTo>
                    <a:lnTo>
                      <a:pt x="5554" y="213"/>
                    </a:lnTo>
                    <a:lnTo>
                      <a:pt x="5543" y="196"/>
                    </a:lnTo>
                    <a:cubicBezTo>
                      <a:pt x="5428" y="104"/>
                      <a:pt x="5249" y="0"/>
                      <a:pt x="4996" y="0"/>
                    </a:cubicBezTo>
                    <a:lnTo>
                      <a:pt x="4087" y="0"/>
                    </a:lnTo>
                    <a:cubicBezTo>
                      <a:pt x="4087" y="0"/>
                      <a:pt x="3972" y="950"/>
                      <a:pt x="3091" y="731"/>
                    </a:cubicBezTo>
                    <a:cubicBezTo>
                      <a:pt x="2671" y="622"/>
                      <a:pt x="2706" y="0"/>
                      <a:pt x="2706" y="0"/>
                    </a:cubicBezTo>
                    <a:lnTo>
                      <a:pt x="2096" y="0"/>
                    </a:lnTo>
                    <a:cubicBezTo>
                      <a:pt x="1796" y="0"/>
                      <a:pt x="1526" y="161"/>
                      <a:pt x="1371" y="392"/>
                    </a:cubicBezTo>
                    <a:lnTo>
                      <a:pt x="53" y="1899"/>
                    </a:lnTo>
                    <a:cubicBezTo>
                      <a:pt x="1" y="2009"/>
                      <a:pt x="904" y="3189"/>
                      <a:pt x="1140" y="2930"/>
                    </a:cubicBezTo>
                    <a:lnTo>
                      <a:pt x="1227" y="2814"/>
                    </a:lnTo>
                    <a:lnTo>
                      <a:pt x="1227" y="5652"/>
                    </a:lnTo>
                    <a:lnTo>
                      <a:pt x="5859" y="5652"/>
                    </a:lnTo>
                    <a:lnTo>
                      <a:pt x="5859" y="3096"/>
                    </a:lnTo>
                    <a:lnTo>
                      <a:pt x="5859" y="3327"/>
                    </a:lnTo>
                    <a:cubicBezTo>
                      <a:pt x="6182" y="3235"/>
                      <a:pt x="6792" y="2907"/>
                      <a:pt x="6935" y="2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3170618" y="3763724"/>
                <a:ext cx="221014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10832" extrusionOk="0">
                    <a:moveTo>
                      <a:pt x="1" y="10831"/>
                    </a:moveTo>
                    <a:lnTo>
                      <a:pt x="1324" y="10831"/>
                    </a:lnTo>
                    <a:lnTo>
                      <a:pt x="2878" y="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3236484" y="3763724"/>
                <a:ext cx="155147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10832" extrusionOk="0">
                    <a:moveTo>
                      <a:pt x="1554" y="1"/>
                    </a:moveTo>
                    <a:lnTo>
                      <a:pt x="0" y="10831"/>
                    </a:lnTo>
                    <a:lnTo>
                      <a:pt x="466" y="10831"/>
                    </a:lnTo>
                    <a:lnTo>
                      <a:pt x="2020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3316015" y="3763724"/>
                <a:ext cx="222703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10832" extrusionOk="0">
                    <a:moveTo>
                      <a:pt x="1600" y="10831"/>
                    </a:moveTo>
                    <a:lnTo>
                      <a:pt x="2901" y="10831"/>
                    </a:lnTo>
                    <a:lnTo>
                      <a:pt x="284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3427328" y="3763724"/>
                <a:ext cx="111390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0832" extrusionOk="0">
                    <a:moveTo>
                      <a:pt x="0" y="1"/>
                    </a:moveTo>
                    <a:cubicBezTo>
                      <a:pt x="0" y="1100"/>
                      <a:pt x="829" y="1129"/>
                      <a:pt x="818" y="2210"/>
                    </a:cubicBezTo>
                    <a:cubicBezTo>
                      <a:pt x="766" y="5531"/>
                      <a:pt x="818" y="10831"/>
                      <a:pt x="818" y="10831"/>
                    </a:cubicBezTo>
                    <a:lnTo>
                      <a:pt x="1451" y="10831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3185203" y="3415201"/>
                <a:ext cx="51357" cy="255858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333" extrusionOk="0">
                    <a:moveTo>
                      <a:pt x="668" y="0"/>
                    </a:moveTo>
                    <a:lnTo>
                      <a:pt x="668" y="0"/>
                    </a:lnTo>
                    <a:cubicBezTo>
                      <a:pt x="404" y="46"/>
                      <a:pt x="317" y="512"/>
                      <a:pt x="1" y="806"/>
                    </a:cubicBezTo>
                    <a:lnTo>
                      <a:pt x="1" y="3332"/>
                    </a:lnTo>
                    <a:cubicBezTo>
                      <a:pt x="58" y="3102"/>
                      <a:pt x="317" y="1514"/>
                      <a:pt x="668" y="0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3450742" y="4594729"/>
                <a:ext cx="213414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123" extrusionOk="0">
                    <a:moveTo>
                      <a:pt x="0" y="6"/>
                    </a:moveTo>
                    <a:lnTo>
                      <a:pt x="0" y="1123"/>
                    </a:lnTo>
                    <a:lnTo>
                      <a:pt x="2671" y="1123"/>
                    </a:lnTo>
                    <a:cubicBezTo>
                      <a:pt x="2671" y="1123"/>
                      <a:pt x="2780" y="564"/>
                      <a:pt x="1802" y="518"/>
                    </a:cubicBezTo>
                    <a:cubicBezTo>
                      <a:pt x="1088" y="490"/>
                      <a:pt x="1007" y="0"/>
                      <a:pt x="100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3170618" y="4595190"/>
                <a:ext cx="87592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3" extrusionOk="0">
                    <a:moveTo>
                      <a:pt x="1" y="1122"/>
                    </a:moveTo>
                    <a:lnTo>
                      <a:pt x="1140" y="1122"/>
                    </a:lnTo>
                    <a:lnTo>
                      <a:pt x="1140" y="0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3132234" y="4622979"/>
                <a:ext cx="113155" cy="58418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761" extrusionOk="0">
                    <a:moveTo>
                      <a:pt x="0" y="760"/>
                    </a:moveTo>
                    <a:lnTo>
                      <a:pt x="1473" y="760"/>
                    </a:lnTo>
                    <a:lnTo>
                      <a:pt x="1473" y="398"/>
                    </a:lnTo>
                    <a:cubicBezTo>
                      <a:pt x="1473" y="173"/>
                      <a:pt x="1295" y="1"/>
                      <a:pt x="1076" y="1"/>
                    </a:cubicBezTo>
                    <a:lnTo>
                      <a:pt x="397" y="1"/>
                    </a:lnTo>
                    <a:cubicBezTo>
                      <a:pt x="173" y="1"/>
                      <a:pt x="0" y="179"/>
                      <a:pt x="0" y="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3408750" y="3388179"/>
                <a:ext cx="129967" cy="375611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4893" extrusionOk="0">
                    <a:moveTo>
                      <a:pt x="1290" y="1"/>
                    </a:moveTo>
                    <a:lnTo>
                      <a:pt x="1290" y="1"/>
                    </a:lnTo>
                    <a:cubicBezTo>
                      <a:pt x="1272" y="864"/>
                      <a:pt x="1301" y="2424"/>
                      <a:pt x="1226" y="2907"/>
                    </a:cubicBezTo>
                    <a:cubicBezTo>
                      <a:pt x="985" y="4415"/>
                      <a:pt x="1" y="4893"/>
                      <a:pt x="1" y="4893"/>
                    </a:cubicBezTo>
                    <a:lnTo>
                      <a:pt x="1693" y="4893"/>
                    </a:lnTo>
                    <a:lnTo>
                      <a:pt x="1693" y="1969"/>
                    </a:lnTo>
                    <a:cubicBezTo>
                      <a:pt x="1693" y="1497"/>
                      <a:pt x="1503" y="519"/>
                      <a:pt x="1290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3481679" y="3541099"/>
                <a:ext cx="160828" cy="295622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3851" extrusionOk="0">
                    <a:moveTo>
                      <a:pt x="1715" y="0"/>
                    </a:moveTo>
                    <a:cubicBezTo>
                      <a:pt x="1715" y="0"/>
                      <a:pt x="1324" y="409"/>
                      <a:pt x="823" y="593"/>
                    </a:cubicBezTo>
                    <a:cubicBezTo>
                      <a:pt x="863" y="639"/>
                      <a:pt x="984" y="863"/>
                      <a:pt x="1042" y="1024"/>
                    </a:cubicBezTo>
                    <a:lnTo>
                      <a:pt x="363" y="2935"/>
                    </a:lnTo>
                    <a:cubicBezTo>
                      <a:pt x="363" y="2935"/>
                      <a:pt x="104" y="2941"/>
                      <a:pt x="0" y="3079"/>
                    </a:cubicBezTo>
                    <a:lnTo>
                      <a:pt x="484" y="3850"/>
                    </a:lnTo>
                    <a:lnTo>
                      <a:pt x="806" y="3229"/>
                    </a:lnTo>
                    <a:lnTo>
                      <a:pt x="1980" y="1347"/>
                    </a:lnTo>
                    <a:cubicBezTo>
                      <a:pt x="2072" y="1157"/>
                      <a:pt x="2095" y="909"/>
                      <a:pt x="1715" y="0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2824704" y="1073725"/>
                <a:ext cx="979553" cy="884026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1516" extrusionOk="0">
                    <a:moveTo>
                      <a:pt x="6377" y="0"/>
                    </a:moveTo>
                    <a:cubicBezTo>
                      <a:pt x="2855" y="0"/>
                      <a:pt x="1" y="2274"/>
                      <a:pt x="1" y="5076"/>
                    </a:cubicBezTo>
                    <a:cubicBezTo>
                      <a:pt x="1" y="6877"/>
                      <a:pt x="1169" y="8460"/>
                      <a:pt x="2947" y="9358"/>
                    </a:cubicBezTo>
                    <a:cubicBezTo>
                      <a:pt x="2717" y="9847"/>
                      <a:pt x="2303" y="10474"/>
                      <a:pt x="1601" y="10739"/>
                    </a:cubicBezTo>
                    <a:cubicBezTo>
                      <a:pt x="852" y="11027"/>
                      <a:pt x="3828" y="11516"/>
                      <a:pt x="5387" y="10094"/>
                    </a:cubicBezTo>
                    <a:cubicBezTo>
                      <a:pt x="5710" y="10135"/>
                      <a:pt x="6043" y="10158"/>
                      <a:pt x="6377" y="10158"/>
                    </a:cubicBezTo>
                    <a:cubicBezTo>
                      <a:pt x="9905" y="10158"/>
                      <a:pt x="12759" y="7885"/>
                      <a:pt x="12759" y="5082"/>
                    </a:cubicBezTo>
                    <a:cubicBezTo>
                      <a:pt x="12759" y="2274"/>
                      <a:pt x="9905" y="0"/>
                      <a:pt x="6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5" name="Google Shape;425;p33"/>
              <p:cNvGrpSpPr/>
              <p:nvPr/>
            </p:nvGrpSpPr>
            <p:grpSpPr>
              <a:xfrm>
                <a:off x="3050673" y="1341842"/>
                <a:ext cx="527533" cy="273512"/>
                <a:chOff x="7999109" y="908965"/>
                <a:chExt cx="502460" cy="260513"/>
              </a:xfrm>
            </p:grpSpPr>
            <p:sp>
              <p:nvSpPr>
                <p:cNvPr id="426" name="Google Shape;426;p33"/>
                <p:cNvSpPr/>
                <p:nvPr/>
              </p:nvSpPr>
              <p:spPr>
                <a:xfrm>
                  <a:off x="7999109" y="908965"/>
                  <a:ext cx="178480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427" extrusionOk="0">
                      <a:moveTo>
                        <a:pt x="0" y="1"/>
                      </a:moveTo>
                      <a:lnTo>
                        <a:pt x="2440" y="1"/>
                      </a:lnTo>
                      <a:lnTo>
                        <a:pt x="2440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3"/>
                <p:cNvSpPr/>
                <p:nvPr/>
              </p:nvSpPr>
              <p:spPr>
                <a:xfrm>
                  <a:off x="7999109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3"/>
                <p:cNvSpPr/>
                <p:nvPr/>
              </p:nvSpPr>
              <p:spPr>
                <a:xfrm>
                  <a:off x="8266715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</a:t>
                  </a:r>
                  <a:endParaRPr/>
                </a:p>
              </p:txBody>
            </p:sp>
            <p:sp>
              <p:nvSpPr>
                <p:cNvPr id="429" name="Google Shape;429;p33"/>
                <p:cNvSpPr/>
                <p:nvPr/>
              </p:nvSpPr>
              <p:spPr>
                <a:xfrm>
                  <a:off x="8216192" y="908965"/>
                  <a:ext cx="285378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3" h="427" extrusionOk="0">
                      <a:moveTo>
                        <a:pt x="1" y="1"/>
                      </a:moveTo>
                      <a:lnTo>
                        <a:pt x="3902" y="1"/>
                      </a:lnTo>
                      <a:lnTo>
                        <a:pt x="3902" y="426"/>
                      </a:lnTo>
                      <a:lnTo>
                        <a:pt x="1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3"/>
                <p:cNvSpPr/>
                <p:nvPr/>
              </p:nvSpPr>
              <p:spPr>
                <a:xfrm>
                  <a:off x="7999109" y="985591"/>
                  <a:ext cx="104412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421" extrusionOk="0">
                      <a:moveTo>
                        <a:pt x="0" y="0"/>
                      </a:moveTo>
                      <a:lnTo>
                        <a:pt x="1427" y="0"/>
                      </a:lnTo>
                      <a:lnTo>
                        <a:pt x="1427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3"/>
                <p:cNvSpPr/>
                <p:nvPr/>
              </p:nvSpPr>
              <p:spPr>
                <a:xfrm>
                  <a:off x="8141759" y="985591"/>
                  <a:ext cx="144334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" h="421" extrusionOk="0">
                      <a:moveTo>
                        <a:pt x="0" y="0"/>
                      </a:moveTo>
                      <a:lnTo>
                        <a:pt x="1974" y="0"/>
                      </a:lnTo>
                      <a:lnTo>
                        <a:pt x="1974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3"/>
                <p:cNvSpPr/>
                <p:nvPr/>
              </p:nvSpPr>
              <p:spPr>
                <a:xfrm>
                  <a:off x="8328937" y="985591"/>
                  <a:ext cx="172630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421" extrusionOk="0">
                      <a:moveTo>
                        <a:pt x="1" y="0"/>
                      </a:moveTo>
                      <a:lnTo>
                        <a:pt x="2360" y="0"/>
                      </a:lnTo>
                      <a:lnTo>
                        <a:pt x="2360" y="420"/>
                      </a:lnTo>
                      <a:lnTo>
                        <a:pt x="1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3"/>
                <p:cNvSpPr/>
                <p:nvPr/>
              </p:nvSpPr>
              <p:spPr>
                <a:xfrm>
                  <a:off x="7999109" y="1138696"/>
                  <a:ext cx="142287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421" extrusionOk="0">
                      <a:moveTo>
                        <a:pt x="0" y="1"/>
                      </a:moveTo>
                      <a:lnTo>
                        <a:pt x="1945" y="1"/>
                      </a:lnTo>
                      <a:lnTo>
                        <a:pt x="1945" y="421"/>
                      </a:lnTo>
                      <a:lnTo>
                        <a:pt x="0" y="4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34" name="Google Shape;434;p33"/>
            <p:cNvSpPr/>
            <p:nvPr/>
          </p:nvSpPr>
          <p:spPr>
            <a:xfrm>
              <a:off x="1049321" y="900579"/>
              <a:ext cx="136492" cy="136492"/>
            </a:xfrm>
            <a:custGeom>
              <a:avLst/>
              <a:gdLst/>
              <a:ahLst/>
              <a:cxnLst/>
              <a:rect l="l" t="t" r="r" b="b"/>
              <a:pathLst>
                <a:path w="4231" h="4231" extrusionOk="0">
                  <a:moveTo>
                    <a:pt x="4231" y="2118"/>
                  </a:moveTo>
                  <a:cubicBezTo>
                    <a:pt x="4231" y="3287"/>
                    <a:pt x="3287" y="4230"/>
                    <a:pt x="2119" y="4230"/>
                  </a:cubicBezTo>
                  <a:cubicBezTo>
                    <a:pt x="950" y="4230"/>
                    <a:pt x="1" y="3287"/>
                    <a:pt x="1" y="2118"/>
                  </a:cubicBezTo>
                  <a:cubicBezTo>
                    <a:pt x="1" y="950"/>
                    <a:pt x="950" y="1"/>
                    <a:pt x="2119" y="1"/>
                  </a:cubicBezTo>
                  <a:cubicBezTo>
                    <a:pt x="3287" y="1"/>
                    <a:pt x="4231" y="950"/>
                    <a:pt x="4231" y="2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>
          <a:extLst>
            <a:ext uri="{FF2B5EF4-FFF2-40B4-BE49-F238E27FC236}">
              <a16:creationId xmlns:a16="http://schemas.microsoft.com/office/drawing/2014/main" id="{1591363E-F3A8-A5E2-44F7-1160DED8E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>
            <a:extLst>
              <a:ext uri="{FF2B5EF4-FFF2-40B4-BE49-F238E27FC236}">
                <a16:creationId xmlns:a16="http://schemas.microsoft.com/office/drawing/2014/main" id="{48637F1C-C4C7-5376-6F82-777BCFA550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solidFill>
                  <a:schemeClr val="tx1"/>
                </a:solidFill>
                <a:latin typeface="Arial Unicode MS"/>
              </a:rPr>
              <a:t>Base Model(without Lora) Vs Lora Model</a:t>
            </a:r>
            <a:endParaRPr dirty="0"/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1DF6700D-5F5D-24B6-3DDF-439B0C24E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64" y="1144857"/>
            <a:ext cx="3576936" cy="2706031"/>
          </a:xfrm>
          <a:prstGeom prst="rect">
            <a:avLst/>
          </a:prstGeom>
        </p:spPr>
      </p:pic>
      <p:pic>
        <p:nvPicPr>
          <p:cNvPr id="6" name="Picture 5" descr="A graph with a red line&#10;&#10;AI-generated content may be incorrect.">
            <a:extLst>
              <a:ext uri="{FF2B5EF4-FFF2-40B4-BE49-F238E27FC236}">
                <a16:creationId xmlns:a16="http://schemas.microsoft.com/office/drawing/2014/main" id="{1BD22125-1A8B-389D-9CE9-FB714F289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815" y="1144857"/>
            <a:ext cx="3836020" cy="27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>
          <a:extLst>
            <a:ext uri="{FF2B5EF4-FFF2-40B4-BE49-F238E27FC236}">
              <a16:creationId xmlns:a16="http://schemas.microsoft.com/office/drawing/2014/main" id="{BD5938D2-9A76-AAF6-924F-803FCA430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>
            <a:extLst>
              <a:ext uri="{FF2B5EF4-FFF2-40B4-BE49-F238E27FC236}">
                <a16:creationId xmlns:a16="http://schemas.microsoft.com/office/drawing/2014/main" id="{C6EDB904-E1C7-69A9-C417-C840FF1E9F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solidFill>
                  <a:schemeClr val="tx1"/>
                </a:solidFill>
                <a:latin typeface="Arial Unicode MS"/>
              </a:rPr>
              <a:t>Base Model(without Lora) Vs Lora Model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228D4-EBFF-26E2-D056-BAAAB3146B18}"/>
              </a:ext>
            </a:extLst>
          </p:cNvPr>
          <p:cNvSpPr txBox="1"/>
          <p:nvPr/>
        </p:nvSpPr>
        <p:spPr>
          <a:xfrm>
            <a:off x="1011044" y="1100254"/>
            <a:ext cx="2267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Lora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1AC14-2EBF-A374-139F-7243385F676D}"/>
              </a:ext>
            </a:extLst>
          </p:cNvPr>
          <p:cNvSpPr txBox="1"/>
          <p:nvPr/>
        </p:nvSpPr>
        <p:spPr>
          <a:xfrm>
            <a:off x="5155580" y="1100254"/>
            <a:ext cx="2267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Without Lora</a:t>
            </a:r>
          </a:p>
        </p:txBody>
      </p:sp>
      <p:pic>
        <p:nvPicPr>
          <p:cNvPr id="8" name="Picture 7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69CF2EF6-71B3-569C-3711-2B957FF4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10" y="1408031"/>
            <a:ext cx="3453812" cy="2635215"/>
          </a:xfrm>
          <a:prstGeom prst="rect">
            <a:avLst/>
          </a:prstGeom>
        </p:spPr>
      </p:pic>
      <p:pic>
        <p:nvPicPr>
          <p:cNvPr id="10" name="Picture 9" descr="A diagram of a negative and negative matrix&#10;&#10;AI-generated content may be incorrect.">
            <a:extLst>
              <a:ext uri="{FF2B5EF4-FFF2-40B4-BE49-F238E27FC236}">
                <a16:creationId xmlns:a16="http://schemas.microsoft.com/office/drawing/2014/main" id="{C1A562C3-FE91-8422-FAE6-CDBD085A8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08031"/>
            <a:ext cx="3452432" cy="26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7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>
          <a:extLst>
            <a:ext uri="{FF2B5EF4-FFF2-40B4-BE49-F238E27FC236}">
              <a16:creationId xmlns:a16="http://schemas.microsoft.com/office/drawing/2014/main" id="{1CCD8AD2-3A58-D0B5-234B-AFADA6849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>
            <a:extLst>
              <a:ext uri="{FF2B5EF4-FFF2-40B4-BE49-F238E27FC236}">
                <a16:creationId xmlns:a16="http://schemas.microsoft.com/office/drawing/2014/main" id="{1A00FA21-DFBC-C602-0C09-6AACD6130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solidFill>
                  <a:schemeClr val="tx1"/>
                </a:solidFill>
                <a:latin typeface="Arial Unicode MS"/>
              </a:rPr>
              <a:t>The results.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B4774-7891-ACC3-6E34-D5BBC7C4D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68" y="1308410"/>
            <a:ext cx="7857893" cy="253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5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62"/>
          <p:cNvSpPr txBox="1">
            <a:spLocks noGrp="1"/>
          </p:cNvSpPr>
          <p:nvPr>
            <p:ph type="title"/>
          </p:nvPr>
        </p:nvSpPr>
        <p:spPr>
          <a:xfrm>
            <a:off x="713264" y="685100"/>
            <a:ext cx="46293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32" name="Google Shape;1232;p62"/>
          <p:cNvSpPr txBox="1"/>
          <p:nvPr/>
        </p:nvSpPr>
        <p:spPr>
          <a:xfrm>
            <a:off x="713275" y="4233700"/>
            <a:ext cx="46293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33" name="Google Shape;1233;p62"/>
          <p:cNvGrpSpPr/>
          <p:nvPr/>
        </p:nvGrpSpPr>
        <p:grpSpPr>
          <a:xfrm>
            <a:off x="6034854" y="1343530"/>
            <a:ext cx="2894210" cy="2843761"/>
            <a:chOff x="5970625" y="1743798"/>
            <a:chExt cx="2272821" cy="2233203"/>
          </a:xfrm>
        </p:grpSpPr>
        <p:sp>
          <p:nvSpPr>
            <p:cNvPr id="1234" name="Google Shape;1234;p62"/>
            <p:cNvSpPr/>
            <p:nvPr/>
          </p:nvSpPr>
          <p:spPr>
            <a:xfrm>
              <a:off x="5970625" y="1743798"/>
              <a:ext cx="2233096" cy="2233203"/>
            </a:xfrm>
            <a:custGeom>
              <a:avLst/>
              <a:gdLst/>
              <a:ahLst/>
              <a:cxnLst/>
              <a:rect l="l" t="t" r="r" b="b"/>
              <a:pathLst>
                <a:path w="43058" h="43058" extrusionOk="0">
                  <a:moveTo>
                    <a:pt x="43058" y="21529"/>
                  </a:moveTo>
                  <a:cubicBezTo>
                    <a:pt x="43058" y="33419"/>
                    <a:pt x="33419" y="43058"/>
                    <a:pt x="21529" y="43058"/>
                  </a:cubicBezTo>
                  <a:cubicBezTo>
                    <a:pt x="9640" y="43058"/>
                    <a:pt x="0" y="33419"/>
                    <a:pt x="0" y="21529"/>
                  </a:cubicBezTo>
                  <a:cubicBezTo>
                    <a:pt x="0" y="9640"/>
                    <a:pt x="9640" y="0"/>
                    <a:pt x="21529" y="0"/>
                  </a:cubicBezTo>
                  <a:cubicBezTo>
                    <a:pt x="33419" y="0"/>
                    <a:pt x="43058" y="9640"/>
                    <a:pt x="43058" y="2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2"/>
            <p:cNvSpPr/>
            <p:nvPr/>
          </p:nvSpPr>
          <p:spPr>
            <a:xfrm>
              <a:off x="8039522" y="2569044"/>
              <a:ext cx="203923" cy="204504"/>
            </a:xfrm>
            <a:custGeom>
              <a:avLst/>
              <a:gdLst/>
              <a:ahLst/>
              <a:cxnLst/>
              <a:rect l="l" t="t" r="r" b="b"/>
              <a:pathLst>
                <a:path w="3932" h="3943" extrusionOk="0">
                  <a:moveTo>
                    <a:pt x="3713" y="3931"/>
                  </a:moveTo>
                  <a:cubicBezTo>
                    <a:pt x="3598" y="3931"/>
                    <a:pt x="3500" y="3833"/>
                    <a:pt x="3500" y="3712"/>
                  </a:cubicBezTo>
                  <a:cubicBezTo>
                    <a:pt x="3500" y="1905"/>
                    <a:pt x="2032" y="432"/>
                    <a:pt x="219" y="432"/>
                  </a:cubicBezTo>
                  <a:cubicBezTo>
                    <a:pt x="104" y="432"/>
                    <a:pt x="1" y="340"/>
                    <a:pt x="1" y="219"/>
                  </a:cubicBezTo>
                  <a:cubicBezTo>
                    <a:pt x="1" y="104"/>
                    <a:pt x="93" y="0"/>
                    <a:pt x="219" y="0"/>
                  </a:cubicBezTo>
                  <a:cubicBezTo>
                    <a:pt x="2262" y="0"/>
                    <a:pt x="3920" y="1664"/>
                    <a:pt x="3920" y="3707"/>
                  </a:cubicBezTo>
                  <a:cubicBezTo>
                    <a:pt x="3931" y="3833"/>
                    <a:pt x="3828" y="3931"/>
                    <a:pt x="3713" y="3931"/>
                  </a:cubicBezTo>
                  <a:close/>
                  <a:moveTo>
                    <a:pt x="2878" y="3718"/>
                  </a:moveTo>
                  <a:cubicBezTo>
                    <a:pt x="2878" y="2251"/>
                    <a:pt x="1687" y="1065"/>
                    <a:pt x="225" y="1065"/>
                  </a:cubicBezTo>
                  <a:cubicBezTo>
                    <a:pt x="110" y="1065"/>
                    <a:pt x="6" y="1157"/>
                    <a:pt x="6" y="1284"/>
                  </a:cubicBezTo>
                  <a:cubicBezTo>
                    <a:pt x="6" y="1399"/>
                    <a:pt x="104" y="1497"/>
                    <a:pt x="225" y="1497"/>
                  </a:cubicBezTo>
                  <a:cubicBezTo>
                    <a:pt x="1457" y="1497"/>
                    <a:pt x="2452" y="2498"/>
                    <a:pt x="2452" y="3730"/>
                  </a:cubicBezTo>
                  <a:cubicBezTo>
                    <a:pt x="2452" y="3845"/>
                    <a:pt x="2550" y="3943"/>
                    <a:pt x="2671" y="3943"/>
                  </a:cubicBezTo>
                  <a:cubicBezTo>
                    <a:pt x="2792" y="3943"/>
                    <a:pt x="2878" y="3833"/>
                    <a:pt x="2878" y="3718"/>
                  </a:cubicBezTo>
                  <a:close/>
                  <a:moveTo>
                    <a:pt x="1831" y="3718"/>
                  </a:moveTo>
                  <a:cubicBezTo>
                    <a:pt x="1831" y="2838"/>
                    <a:pt x="1111" y="2107"/>
                    <a:pt x="219" y="2107"/>
                  </a:cubicBezTo>
                  <a:cubicBezTo>
                    <a:pt x="104" y="2107"/>
                    <a:pt x="1" y="2205"/>
                    <a:pt x="1" y="2325"/>
                  </a:cubicBezTo>
                  <a:cubicBezTo>
                    <a:pt x="1" y="2446"/>
                    <a:pt x="93" y="2538"/>
                    <a:pt x="219" y="2538"/>
                  </a:cubicBezTo>
                  <a:cubicBezTo>
                    <a:pt x="870" y="2538"/>
                    <a:pt x="1405" y="3074"/>
                    <a:pt x="1405" y="3730"/>
                  </a:cubicBezTo>
                  <a:cubicBezTo>
                    <a:pt x="1405" y="3845"/>
                    <a:pt x="1497" y="3943"/>
                    <a:pt x="1618" y="3943"/>
                  </a:cubicBezTo>
                  <a:cubicBezTo>
                    <a:pt x="1733" y="3931"/>
                    <a:pt x="1831" y="3833"/>
                    <a:pt x="1831" y="37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2"/>
            <p:cNvSpPr/>
            <p:nvPr/>
          </p:nvSpPr>
          <p:spPr>
            <a:xfrm>
              <a:off x="5996867" y="2974354"/>
              <a:ext cx="191061" cy="190189"/>
            </a:xfrm>
            <a:custGeom>
              <a:avLst/>
              <a:gdLst/>
              <a:ahLst/>
              <a:cxnLst/>
              <a:rect l="l" t="t" r="r" b="b"/>
              <a:pathLst>
                <a:path w="3684" h="3667" extrusionOk="0">
                  <a:moveTo>
                    <a:pt x="3672" y="202"/>
                  </a:moveTo>
                  <a:cubicBezTo>
                    <a:pt x="3672" y="306"/>
                    <a:pt x="3586" y="398"/>
                    <a:pt x="3471" y="398"/>
                  </a:cubicBezTo>
                  <a:cubicBezTo>
                    <a:pt x="1779" y="398"/>
                    <a:pt x="404" y="1773"/>
                    <a:pt x="404" y="3465"/>
                  </a:cubicBezTo>
                  <a:cubicBezTo>
                    <a:pt x="404" y="3574"/>
                    <a:pt x="317" y="3666"/>
                    <a:pt x="202" y="3666"/>
                  </a:cubicBezTo>
                  <a:cubicBezTo>
                    <a:pt x="93" y="3666"/>
                    <a:pt x="1" y="3580"/>
                    <a:pt x="1" y="3465"/>
                  </a:cubicBezTo>
                  <a:cubicBezTo>
                    <a:pt x="1" y="1560"/>
                    <a:pt x="1555" y="6"/>
                    <a:pt x="3459" y="6"/>
                  </a:cubicBezTo>
                  <a:cubicBezTo>
                    <a:pt x="3586" y="1"/>
                    <a:pt x="3672" y="81"/>
                    <a:pt x="3672" y="202"/>
                  </a:cubicBezTo>
                  <a:close/>
                  <a:moveTo>
                    <a:pt x="3477" y="979"/>
                  </a:moveTo>
                  <a:cubicBezTo>
                    <a:pt x="2113" y="979"/>
                    <a:pt x="996" y="2090"/>
                    <a:pt x="996" y="3459"/>
                  </a:cubicBezTo>
                  <a:cubicBezTo>
                    <a:pt x="996" y="3569"/>
                    <a:pt x="1083" y="3661"/>
                    <a:pt x="1198" y="3661"/>
                  </a:cubicBezTo>
                  <a:cubicBezTo>
                    <a:pt x="1307" y="3661"/>
                    <a:pt x="1399" y="3574"/>
                    <a:pt x="1399" y="3459"/>
                  </a:cubicBezTo>
                  <a:cubicBezTo>
                    <a:pt x="1399" y="2308"/>
                    <a:pt x="2331" y="1370"/>
                    <a:pt x="3482" y="1370"/>
                  </a:cubicBezTo>
                  <a:cubicBezTo>
                    <a:pt x="3592" y="1370"/>
                    <a:pt x="3684" y="1284"/>
                    <a:pt x="3684" y="1169"/>
                  </a:cubicBezTo>
                  <a:cubicBezTo>
                    <a:pt x="3672" y="1065"/>
                    <a:pt x="3586" y="979"/>
                    <a:pt x="3477" y="979"/>
                  </a:cubicBezTo>
                  <a:close/>
                  <a:moveTo>
                    <a:pt x="3477" y="1951"/>
                  </a:moveTo>
                  <a:cubicBezTo>
                    <a:pt x="2648" y="1951"/>
                    <a:pt x="1975" y="2630"/>
                    <a:pt x="1975" y="3459"/>
                  </a:cubicBezTo>
                  <a:cubicBezTo>
                    <a:pt x="1975" y="3563"/>
                    <a:pt x="2061" y="3661"/>
                    <a:pt x="2176" y="3661"/>
                  </a:cubicBezTo>
                  <a:cubicBezTo>
                    <a:pt x="2291" y="3661"/>
                    <a:pt x="2377" y="3574"/>
                    <a:pt x="2377" y="3459"/>
                  </a:cubicBezTo>
                  <a:cubicBezTo>
                    <a:pt x="2377" y="2843"/>
                    <a:pt x="2872" y="2349"/>
                    <a:pt x="3482" y="2349"/>
                  </a:cubicBezTo>
                  <a:cubicBezTo>
                    <a:pt x="3592" y="2349"/>
                    <a:pt x="3684" y="2262"/>
                    <a:pt x="3684" y="2147"/>
                  </a:cubicBezTo>
                  <a:cubicBezTo>
                    <a:pt x="3672" y="2043"/>
                    <a:pt x="3586" y="1951"/>
                    <a:pt x="3477" y="19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2"/>
            <p:cNvSpPr/>
            <p:nvPr/>
          </p:nvSpPr>
          <p:spPr>
            <a:xfrm>
              <a:off x="6169673" y="3213443"/>
              <a:ext cx="433726" cy="433436"/>
            </a:xfrm>
            <a:custGeom>
              <a:avLst/>
              <a:gdLst/>
              <a:ahLst/>
              <a:cxnLst/>
              <a:rect l="l" t="t" r="r" b="b"/>
              <a:pathLst>
                <a:path w="8363" h="8357" extrusionOk="0">
                  <a:moveTo>
                    <a:pt x="4179" y="0"/>
                  </a:moveTo>
                  <a:cubicBezTo>
                    <a:pt x="1877" y="0"/>
                    <a:pt x="1" y="1870"/>
                    <a:pt x="1" y="4178"/>
                  </a:cubicBezTo>
                  <a:cubicBezTo>
                    <a:pt x="1" y="6480"/>
                    <a:pt x="1871" y="8356"/>
                    <a:pt x="4179" y="8356"/>
                  </a:cubicBezTo>
                  <a:cubicBezTo>
                    <a:pt x="6481" y="8356"/>
                    <a:pt x="8363" y="6486"/>
                    <a:pt x="8363" y="4178"/>
                  </a:cubicBezTo>
                  <a:cubicBezTo>
                    <a:pt x="8363" y="1870"/>
                    <a:pt x="6481" y="0"/>
                    <a:pt x="4179" y="0"/>
                  </a:cubicBezTo>
                  <a:close/>
                  <a:moveTo>
                    <a:pt x="4179" y="8034"/>
                  </a:moveTo>
                  <a:cubicBezTo>
                    <a:pt x="3701" y="8034"/>
                    <a:pt x="3195" y="7280"/>
                    <a:pt x="2936" y="6037"/>
                  </a:cubicBezTo>
                  <a:cubicBezTo>
                    <a:pt x="3304" y="5985"/>
                    <a:pt x="3713" y="5956"/>
                    <a:pt x="4179" y="5956"/>
                  </a:cubicBezTo>
                  <a:cubicBezTo>
                    <a:pt x="4651" y="5956"/>
                    <a:pt x="5065" y="5985"/>
                    <a:pt x="5428" y="6037"/>
                  </a:cubicBezTo>
                  <a:cubicBezTo>
                    <a:pt x="5169" y="7280"/>
                    <a:pt x="4662" y="8034"/>
                    <a:pt x="4179" y="8034"/>
                  </a:cubicBezTo>
                  <a:close/>
                  <a:moveTo>
                    <a:pt x="4179" y="5640"/>
                  </a:moveTo>
                  <a:cubicBezTo>
                    <a:pt x="3690" y="5640"/>
                    <a:pt x="3252" y="5669"/>
                    <a:pt x="2872" y="5720"/>
                  </a:cubicBezTo>
                  <a:cubicBezTo>
                    <a:pt x="2798" y="5300"/>
                    <a:pt x="2757" y="4834"/>
                    <a:pt x="2752" y="4328"/>
                  </a:cubicBezTo>
                  <a:lnTo>
                    <a:pt x="5600" y="4328"/>
                  </a:lnTo>
                  <a:cubicBezTo>
                    <a:pt x="5589" y="4834"/>
                    <a:pt x="5548" y="5300"/>
                    <a:pt x="5474" y="5720"/>
                  </a:cubicBezTo>
                  <a:cubicBezTo>
                    <a:pt x="5111" y="5674"/>
                    <a:pt x="4668" y="5640"/>
                    <a:pt x="4179" y="5640"/>
                  </a:cubicBezTo>
                  <a:close/>
                  <a:moveTo>
                    <a:pt x="4179" y="317"/>
                  </a:moveTo>
                  <a:cubicBezTo>
                    <a:pt x="4662" y="317"/>
                    <a:pt x="5169" y="1071"/>
                    <a:pt x="5428" y="2314"/>
                  </a:cubicBezTo>
                  <a:cubicBezTo>
                    <a:pt x="5059" y="2365"/>
                    <a:pt x="4651" y="2394"/>
                    <a:pt x="4179" y="2394"/>
                  </a:cubicBezTo>
                  <a:cubicBezTo>
                    <a:pt x="3713" y="2394"/>
                    <a:pt x="3298" y="2365"/>
                    <a:pt x="2936" y="2314"/>
                  </a:cubicBezTo>
                  <a:cubicBezTo>
                    <a:pt x="3195" y="1071"/>
                    <a:pt x="3701" y="317"/>
                    <a:pt x="4179" y="317"/>
                  </a:cubicBezTo>
                  <a:close/>
                  <a:moveTo>
                    <a:pt x="4179" y="2705"/>
                  </a:moveTo>
                  <a:cubicBezTo>
                    <a:pt x="4668" y="2705"/>
                    <a:pt x="5111" y="2676"/>
                    <a:pt x="5491" y="2624"/>
                  </a:cubicBezTo>
                  <a:cubicBezTo>
                    <a:pt x="5560" y="3039"/>
                    <a:pt x="5606" y="3511"/>
                    <a:pt x="5612" y="4011"/>
                  </a:cubicBezTo>
                  <a:lnTo>
                    <a:pt x="2763" y="4011"/>
                  </a:lnTo>
                  <a:cubicBezTo>
                    <a:pt x="2769" y="3511"/>
                    <a:pt x="2815" y="3039"/>
                    <a:pt x="2884" y="2624"/>
                  </a:cubicBezTo>
                  <a:cubicBezTo>
                    <a:pt x="3258" y="2676"/>
                    <a:pt x="3690" y="2705"/>
                    <a:pt x="4179" y="2705"/>
                  </a:cubicBezTo>
                  <a:close/>
                  <a:moveTo>
                    <a:pt x="2441" y="4023"/>
                  </a:moveTo>
                  <a:lnTo>
                    <a:pt x="323" y="4023"/>
                  </a:lnTo>
                  <a:cubicBezTo>
                    <a:pt x="352" y="3315"/>
                    <a:pt x="576" y="2653"/>
                    <a:pt x="939" y="2095"/>
                  </a:cubicBezTo>
                  <a:cubicBezTo>
                    <a:pt x="1169" y="2210"/>
                    <a:pt x="1704" y="2440"/>
                    <a:pt x="2567" y="2584"/>
                  </a:cubicBezTo>
                  <a:cubicBezTo>
                    <a:pt x="2493" y="3021"/>
                    <a:pt x="2447" y="3511"/>
                    <a:pt x="2441" y="4023"/>
                  </a:cubicBezTo>
                  <a:close/>
                  <a:moveTo>
                    <a:pt x="2441" y="4328"/>
                  </a:moveTo>
                  <a:cubicBezTo>
                    <a:pt x="2447" y="4840"/>
                    <a:pt x="2493" y="5323"/>
                    <a:pt x="2562" y="5766"/>
                  </a:cubicBezTo>
                  <a:cubicBezTo>
                    <a:pt x="1698" y="5910"/>
                    <a:pt x="1157" y="6141"/>
                    <a:pt x="927" y="6256"/>
                  </a:cubicBezTo>
                  <a:cubicBezTo>
                    <a:pt x="570" y="5697"/>
                    <a:pt x="346" y="5036"/>
                    <a:pt x="317" y="4328"/>
                  </a:cubicBezTo>
                  <a:close/>
                  <a:moveTo>
                    <a:pt x="5922" y="4328"/>
                  </a:moveTo>
                  <a:lnTo>
                    <a:pt x="8034" y="4328"/>
                  </a:lnTo>
                  <a:cubicBezTo>
                    <a:pt x="8006" y="5036"/>
                    <a:pt x="7787" y="5697"/>
                    <a:pt x="7424" y="6256"/>
                  </a:cubicBezTo>
                  <a:cubicBezTo>
                    <a:pt x="7194" y="6141"/>
                    <a:pt x="6653" y="5910"/>
                    <a:pt x="5790" y="5766"/>
                  </a:cubicBezTo>
                  <a:cubicBezTo>
                    <a:pt x="5871" y="5323"/>
                    <a:pt x="5917" y="4840"/>
                    <a:pt x="5922" y="4328"/>
                  </a:cubicBezTo>
                  <a:close/>
                  <a:moveTo>
                    <a:pt x="5922" y="4023"/>
                  </a:moveTo>
                  <a:cubicBezTo>
                    <a:pt x="5917" y="3511"/>
                    <a:pt x="5871" y="3027"/>
                    <a:pt x="5802" y="2584"/>
                  </a:cubicBezTo>
                  <a:cubicBezTo>
                    <a:pt x="6665" y="2440"/>
                    <a:pt x="7200" y="2210"/>
                    <a:pt x="7430" y="2095"/>
                  </a:cubicBezTo>
                  <a:cubicBezTo>
                    <a:pt x="7793" y="2653"/>
                    <a:pt x="8017" y="3315"/>
                    <a:pt x="8046" y="4023"/>
                  </a:cubicBezTo>
                  <a:close/>
                  <a:moveTo>
                    <a:pt x="7246" y="1824"/>
                  </a:moveTo>
                  <a:cubicBezTo>
                    <a:pt x="7016" y="1934"/>
                    <a:pt x="6521" y="2135"/>
                    <a:pt x="5744" y="2268"/>
                  </a:cubicBezTo>
                  <a:cubicBezTo>
                    <a:pt x="5571" y="1439"/>
                    <a:pt x="5284" y="777"/>
                    <a:pt x="4927" y="380"/>
                  </a:cubicBezTo>
                  <a:cubicBezTo>
                    <a:pt x="5865" y="570"/>
                    <a:pt x="6682" y="1094"/>
                    <a:pt x="7246" y="1824"/>
                  </a:cubicBezTo>
                  <a:close/>
                  <a:moveTo>
                    <a:pt x="3442" y="386"/>
                  </a:moveTo>
                  <a:cubicBezTo>
                    <a:pt x="3085" y="777"/>
                    <a:pt x="2798" y="1439"/>
                    <a:pt x="2625" y="2273"/>
                  </a:cubicBezTo>
                  <a:cubicBezTo>
                    <a:pt x="1848" y="2141"/>
                    <a:pt x="1353" y="1940"/>
                    <a:pt x="1123" y="1836"/>
                  </a:cubicBezTo>
                  <a:cubicBezTo>
                    <a:pt x="1687" y="1094"/>
                    <a:pt x="2498" y="570"/>
                    <a:pt x="3442" y="386"/>
                  </a:cubicBezTo>
                  <a:close/>
                  <a:moveTo>
                    <a:pt x="1117" y="6526"/>
                  </a:moveTo>
                  <a:cubicBezTo>
                    <a:pt x="1347" y="6417"/>
                    <a:pt x="1842" y="6215"/>
                    <a:pt x="2619" y="6083"/>
                  </a:cubicBezTo>
                  <a:cubicBezTo>
                    <a:pt x="2792" y="6912"/>
                    <a:pt x="3080" y="7573"/>
                    <a:pt x="3431" y="7971"/>
                  </a:cubicBezTo>
                  <a:cubicBezTo>
                    <a:pt x="2498" y="7775"/>
                    <a:pt x="1687" y="7251"/>
                    <a:pt x="1117" y="6526"/>
                  </a:cubicBezTo>
                  <a:close/>
                  <a:moveTo>
                    <a:pt x="4927" y="7965"/>
                  </a:moveTo>
                  <a:cubicBezTo>
                    <a:pt x="5284" y="7573"/>
                    <a:pt x="5571" y="6912"/>
                    <a:pt x="5744" y="6077"/>
                  </a:cubicBezTo>
                  <a:cubicBezTo>
                    <a:pt x="6521" y="6204"/>
                    <a:pt x="7016" y="6411"/>
                    <a:pt x="7246" y="6515"/>
                  </a:cubicBezTo>
                  <a:cubicBezTo>
                    <a:pt x="6682" y="7251"/>
                    <a:pt x="5865" y="7775"/>
                    <a:pt x="4927" y="79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2"/>
            <p:cNvSpPr/>
            <p:nvPr/>
          </p:nvSpPr>
          <p:spPr>
            <a:xfrm>
              <a:off x="7458455" y="1867648"/>
              <a:ext cx="507993" cy="508381"/>
            </a:xfrm>
            <a:custGeom>
              <a:avLst/>
              <a:gdLst/>
              <a:ahLst/>
              <a:cxnLst/>
              <a:rect l="l" t="t" r="r" b="b"/>
              <a:pathLst>
                <a:path w="9795" h="9802" extrusionOk="0">
                  <a:moveTo>
                    <a:pt x="4897" y="1"/>
                  </a:moveTo>
                  <a:cubicBezTo>
                    <a:pt x="2198" y="1"/>
                    <a:pt x="0" y="2193"/>
                    <a:pt x="0" y="4898"/>
                  </a:cubicBezTo>
                  <a:cubicBezTo>
                    <a:pt x="0" y="7603"/>
                    <a:pt x="2193" y="9801"/>
                    <a:pt x="4897" y="9801"/>
                  </a:cubicBezTo>
                  <a:cubicBezTo>
                    <a:pt x="7596" y="9801"/>
                    <a:pt x="9795" y="7603"/>
                    <a:pt x="9795" y="4898"/>
                  </a:cubicBezTo>
                  <a:cubicBezTo>
                    <a:pt x="9795" y="2193"/>
                    <a:pt x="7602" y="1"/>
                    <a:pt x="4897" y="1"/>
                  </a:cubicBezTo>
                  <a:close/>
                  <a:moveTo>
                    <a:pt x="4897" y="9433"/>
                  </a:moveTo>
                  <a:cubicBezTo>
                    <a:pt x="4333" y="9433"/>
                    <a:pt x="3741" y="8541"/>
                    <a:pt x="3436" y="7085"/>
                  </a:cubicBezTo>
                  <a:cubicBezTo>
                    <a:pt x="3862" y="7027"/>
                    <a:pt x="4351" y="6993"/>
                    <a:pt x="4897" y="6993"/>
                  </a:cubicBezTo>
                  <a:cubicBezTo>
                    <a:pt x="5444" y="6993"/>
                    <a:pt x="5933" y="7027"/>
                    <a:pt x="6359" y="7085"/>
                  </a:cubicBezTo>
                  <a:cubicBezTo>
                    <a:pt x="6054" y="8541"/>
                    <a:pt x="5467" y="9433"/>
                    <a:pt x="4897" y="9433"/>
                  </a:cubicBezTo>
                  <a:close/>
                  <a:moveTo>
                    <a:pt x="4897" y="6619"/>
                  </a:moveTo>
                  <a:cubicBezTo>
                    <a:pt x="4322" y="6619"/>
                    <a:pt x="3810" y="6653"/>
                    <a:pt x="3367" y="6711"/>
                  </a:cubicBezTo>
                  <a:cubicBezTo>
                    <a:pt x="3286" y="6222"/>
                    <a:pt x="3234" y="5675"/>
                    <a:pt x="3223" y="5082"/>
                  </a:cubicBezTo>
                  <a:lnTo>
                    <a:pt x="6566" y="5082"/>
                  </a:lnTo>
                  <a:cubicBezTo>
                    <a:pt x="6561" y="5669"/>
                    <a:pt x="6509" y="6216"/>
                    <a:pt x="6422" y="6711"/>
                  </a:cubicBezTo>
                  <a:cubicBezTo>
                    <a:pt x="5985" y="6665"/>
                    <a:pt x="5473" y="6619"/>
                    <a:pt x="4897" y="6619"/>
                  </a:cubicBezTo>
                  <a:close/>
                  <a:moveTo>
                    <a:pt x="4897" y="375"/>
                  </a:moveTo>
                  <a:cubicBezTo>
                    <a:pt x="5456" y="375"/>
                    <a:pt x="6054" y="1267"/>
                    <a:pt x="6359" y="2723"/>
                  </a:cubicBezTo>
                  <a:cubicBezTo>
                    <a:pt x="5933" y="2780"/>
                    <a:pt x="5444" y="2815"/>
                    <a:pt x="4897" y="2815"/>
                  </a:cubicBezTo>
                  <a:cubicBezTo>
                    <a:pt x="4351" y="2815"/>
                    <a:pt x="3862" y="2780"/>
                    <a:pt x="3436" y="2723"/>
                  </a:cubicBezTo>
                  <a:cubicBezTo>
                    <a:pt x="3746" y="1261"/>
                    <a:pt x="4333" y="375"/>
                    <a:pt x="4897" y="375"/>
                  </a:cubicBezTo>
                  <a:close/>
                  <a:moveTo>
                    <a:pt x="4897" y="3183"/>
                  </a:moveTo>
                  <a:cubicBezTo>
                    <a:pt x="5473" y="3183"/>
                    <a:pt x="5985" y="3143"/>
                    <a:pt x="6428" y="3085"/>
                  </a:cubicBezTo>
                  <a:cubicBezTo>
                    <a:pt x="6509" y="3574"/>
                    <a:pt x="6561" y="4121"/>
                    <a:pt x="6572" y="4720"/>
                  </a:cubicBezTo>
                  <a:lnTo>
                    <a:pt x="3229" y="4720"/>
                  </a:lnTo>
                  <a:cubicBezTo>
                    <a:pt x="3234" y="4127"/>
                    <a:pt x="3286" y="3580"/>
                    <a:pt x="3372" y="3085"/>
                  </a:cubicBezTo>
                  <a:cubicBezTo>
                    <a:pt x="3810" y="3143"/>
                    <a:pt x="4322" y="3183"/>
                    <a:pt x="4897" y="3183"/>
                  </a:cubicBezTo>
                  <a:close/>
                  <a:moveTo>
                    <a:pt x="2860" y="4720"/>
                  </a:moveTo>
                  <a:lnTo>
                    <a:pt x="380" y="4720"/>
                  </a:lnTo>
                  <a:cubicBezTo>
                    <a:pt x="414" y="3891"/>
                    <a:pt x="673" y="3114"/>
                    <a:pt x="1094" y="2464"/>
                  </a:cubicBezTo>
                  <a:cubicBezTo>
                    <a:pt x="1364" y="2596"/>
                    <a:pt x="1991" y="2872"/>
                    <a:pt x="3004" y="3039"/>
                  </a:cubicBezTo>
                  <a:cubicBezTo>
                    <a:pt x="2918" y="3551"/>
                    <a:pt x="2866" y="4115"/>
                    <a:pt x="2860" y="4720"/>
                  </a:cubicBezTo>
                  <a:close/>
                  <a:moveTo>
                    <a:pt x="2860" y="5088"/>
                  </a:moveTo>
                  <a:cubicBezTo>
                    <a:pt x="2866" y="5686"/>
                    <a:pt x="2918" y="6250"/>
                    <a:pt x="3010" y="6768"/>
                  </a:cubicBezTo>
                  <a:cubicBezTo>
                    <a:pt x="1997" y="6935"/>
                    <a:pt x="1370" y="7211"/>
                    <a:pt x="1099" y="7344"/>
                  </a:cubicBezTo>
                  <a:cubicBezTo>
                    <a:pt x="673" y="6688"/>
                    <a:pt x="414" y="5917"/>
                    <a:pt x="386" y="5088"/>
                  </a:cubicBezTo>
                  <a:close/>
                  <a:moveTo>
                    <a:pt x="6940" y="5088"/>
                  </a:moveTo>
                  <a:lnTo>
                    <a:pt x="9421" y="5088"/>
                  </a:lnTo>
                  <a:cubicBezTo>
                    <a:pt x="9386" y="5917"/>
                    <a:pt x="9127" y="6694"/>
                    <a:pt x="8707" y="7344"/>
                  </a:cubicBezTo>
                  <a:cubicBezTo>
                    <a:pt x="8437" y="7211"/>
                    <a:pt x="7809" y="6935"/>
                    <a:pt x="6797" y="6768"/>
                  </a:cubicBezTo>
                  <a:cubicBezTo>
                    <a:pt x="6883" y="6250"/>
                    <a:pt x="6935" y="5686"/>
                    <a:pt x="6940" y="5088"/>
                  </a:cubicBezTo>
                  <a:close/>
                  <a:moveTo>
                    <a:pt x="6940" y="4720"/>
                  </a:moveTo>
                  <a:cubicBezTo>
                    <a:pt x="6935" y="4121"/>
                    <a:pt x="6883" y="3557"/>
                    <a:pt x="6791" y="3039"/>
                  </a:cubicBezTo>
                  <a:cubicBezTo>
                    <a:pt x="7804" y="2872"/>
                    <a:pt x="8431" y="2596"/>
                    <a:pt x="8701" y="2464"/>
                  </a:cubicBezTo>
                  <a:cubicBezTo>
                    <a:pt x="9127" y="3114"/>
                    <a:pt x="9386" y="3891"/>
                    <a:pt x="9415" y="4720"/>
                  </a:cubicBezTo>
                  <a:close/>
                  <a:moveTo>
                    <a:pt x="8494" y="2153"/>
                  </a:moveTo>
                  <a:cubicBezTo>
                    <a:pt x="8218" y="2280"/>
                    <a:pt x="7637" y="2521"/>
                    <a:pt x="6722" y="2671"/>
                  </a:cubicBezTo>
                  <a:cubicBezTo>
                    <a:pt x="6520" y="1698"/>
                    <a:pt x="6187" y="921"/>
                    <a:pt x="5772" y="461"/>
                  </a:cubicBezTo>
                  <a:cubicBezTo>
                    <a:pt x="6877" y="674"/>
                    <a:pt x="7832" y="1290"/>
                    <a:pt x="8494" y="2153"/>
                  </a:cubicBezTo>
                  <a:close/>
                  <a:moveTo>
                    <a:pt x="4028" y="461"/>
                  </a:moveTo>
                  <a:cubicBezTo>
                    <a:pt x="3614" y="921"/>
                    <a:pt x="3280" y="1698"/>
                    <a:pt x="3079" y="2671"/>
                  </a:cubicBezTo>
                  <a:cubicBezTo>
                    <a:pt x="2164" y="2516"/>
                    <a:pt x="1583" y="2280"/>
                    <a:pt x="1306" y="2153"/>
                  </a:cubicBezTo>
                  <a:cubicBezTo>
                    <a:pt x="1968" y="1290"/>
                    <a:pt x="2924" y="674"/>
                    <a:pt x="4028" y="461"/>
                  </a:cubicBezTo>
                  <a:close/>
                  <a:moveTo>
                    <a:pt x="1306" y="7655"/>
                  </a:moveTo>
                  <a:cubicBezTo>
                    <a:pt x="1583" y="7528"/>
                    <a:pt x="2164" y="7286"/>
                    <a:pt x="3079" y="7137"/>
                  </a:cubicBezTo>
                  <a:cubicBezTo>
                    <a:pt x="3280" y="8109"/>
                    <a:pt x="3614" y="8886"/>
                    <a:pt x="4028" y="9346"/>
                  </a:cubicBezTo>
                  <a:cubicBezTo>
                    <a:pt x="2924" y="9128"/>
                    <a:pt x="1968" y="8512"/>
                    <a:pt x="1306" y="7655"/>
                  </a:cubicBezTo>
                  <a:close/>
                  <a:moveTo>
                    <a:pt x="5772" y="9346"/>
                  </a:moveTo>
                  <a:cubicBezTo>
                    <a:pt x="6187" y="8886"/>
                    <a:pt x="6520" y="8109"/>
                    <a:pt x="6722" y="7137"/>
                  </a:cubicBezTo>
                  <a:cubicBezTo>
                    <a:pt x="7637" y="7286"/>
                    <a:pt x="8218" y="7528"/>
                    <a:pt x="8494" y="7655"/>
                  </a:cubicBezTo>
                  <a:cubicBezTo>
                    <a:pt x="7832" y="8512"/>
                    <a:pt x="6877" y="9128"/>
                    <a:pt x="5772" y="9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2"/>
            <p:cNvSpPr/>
            <p:nvPr/>
          </p:nvSpPr>
          <p:spPr>
            <a:xfrm>
              <a:off x="6152662" y="1867648"/>
              <a:ext cx="353754" cy="450759"/>
            </a:xfrm>
            <a:custGeom>
              <a:avLst/>
              <a:gdLst/>
              <a:ahLst/>
              <a:cxnLst/>
              <a:rect l="l" t="t" r="r" b="b"/>
              <a:pathLst>
                <a:path w="6821" h="8691" extrusionOk="0">
                  <a:moveTo>
                    <a:pt x="6164" y="3540"/>
                  </a:moveTo>
                  <a:lnTo>
                    <a:pt x="5830" y="3540"/>
                  </a:lnTo>
                  <a:lnTo>
                    <a:pt x="5830" y="2418"/>
                  </a:lnTo>
                  <a:cubicBezTo>
                    <a:pt x="5830" y="1077"/>
                    <a:pt x="4748" y="1"/>
                    <a:pt x="3413" y="1"/>
                  </a:cubicBezTo>
                  <a:cubicBezTo>
                    <a:pt x="2078" y="1"/>
                    <a:pt x="991" y="1088"/>
                    <a:pt x="991" y="2418"/>
                  </a:cubicBezTo>
                  <a:lnTo>
                    <a:pt x="991" y="3540"/>
                  </a:lnTo>
                  <a:lnTo>
                    <a:pt x="663" y="3540"/>
                  </a:lnTo>
                  <a:cubicBezTo>
                    <a:pt x="294" y="3540"/>
                    <a:pt x="1" y="3833"/>
                    <a:pt x="1" y="4202"/>
                  </a:cubicBezTo>
                  <a:lnTo>
                    <a:pt x="1" y="8029"/>
                  </a:lnTo>
                  <a:cubicBezTo>
                    <a:pt x="1" y="8397"/>
                    <a:pt x="294" y="8690"/>
                    <a:pt x="663" y="8690"/>
                  </a:cubicBezTo>
                  <a:lnTo>
                    <a:pt x="6158" y="8690"/>
                  </a:lnTo>
                  <a:cubicBezTo>
                    <a:pt x="6521" y="8690"/>
                    <a:pt x="6820" y="8397"/>
                    <a:pt x="6820" y="8029"/>
                  </a:cubicBezTo>
                  <a:lnTo>
                    <a:pt x="6820" y="4202"/>
                  </a:lnTo>
                  <a:cubicBezTo>
                    <a:pt x="6820" y="3833"/>
                    <a:pt x="6521" y="3540"/>
                    <a:pt x="6164" y="3540"/>
                  </a:cubicBezTo>
                  <a:close/>
                  <a:moveTo>
                    <a:pt x="1273" y="2418"/>
                  </a:moveTo>
                  <a:cubicBezTo>
                    <a:pt x="1273" y="1238"/>
                    <a:pt x="2234" y="277"/>
                    <a:pt x="3413" y="277"/>
                  </a:cubicBezTo>
                  <a:cubicBezTo>
                    <a:pt x="4593" y="277"/>
                    <a:pt x="5560" y="1238"/>
                    <a:pt x="5560" y="2418"/>
                  </a:cubicBezTo>
                  <a:lnTo>
                    <a:pt x="5560" y="3540"/>
                  </a:lnTo>
                  <a:lnTo>
                    <a:pt x="4818" y="3540"/>
                  </a:lnTo>
                  <a:lnTo>
                    <a:pt x="4818" y="2418"/>
                  </a:lnTo>
                  <a:cubicBezTo>
                    <a:pt x="4818" y="1647"/>
                    <a:pt x="4190" y="1014"/>
                    <a:pt x="3413" y="1014"/>
                  </a:cubicBezTo>
                  <a:cubicBezTo>
                    <a:pt x="2636" y="1014"/>
                    <a:pt x="2015" y="1641"/>
                    <a:pt x="2015" y="2418"/>
                  </a:cubicBezTo>
                  <a:lnTo>
                    <a:pt x="2015" y="3540"/>
                  </a:lnTo>
                  <a:lnTo>
                    <a:pt x="1273" y="3540"/>
                  </a:lnTo>
                  <a:close/>
                  <a:moveTo>
                    <a:pt x="4536" y="3540"/>
                  </a:moveTo>
                  <a:lnTo>
                    <a:pt x="2285" y="3540"/>
                  </a:lnTo>
                  <a:lnTo>
                    <a:pt x="2285" y="2418"/>
                  </a:lnTo>
                  <a:cubicBezTo>
                    <a:pt x="2285" y="1796"/>
                    <a:pt x="2792" y="1290"/>
                    <a:pt x="3413" y="1290"/>
                  </a:cubicBezTo>
                  <a:cubicBezTo>
                    <a:pt x="4041" y="1290"/>
                    <a:pt x="4541" y="1790"/>
                    <a:pt x="4541" y="2418"/>
                  </a:cubicBezTo>
                  <a:lnTo>
                    <a:pt x="4541" y="3540"/>
                  </a:lnTo>
                  <a:close/>
                  <a:moveTo>
                    <a:pt x="6544" y="8029"/>
                  </a:moveTo>
                  <a:cubicBezTo>
                    <a:pt x="6544" y="8236"/>
                    <a:pt x="6371" y="8408"/>
                    <a:pt x="6164" y="8408"/>
                  </a:cubicBezTo>
                  <a:lnTo>
                    <a:pt x="663" y="8408"/>
                  </a:lnTo>
                  <a:cubicBezTo>
                    <a:pt x="450" y="8408"/>
                    <a:pt x="277" y="8236"/>
                    <a:pt x="277" y="8029"/>
                  </a:cubicBezTo>
                  <a:lnTo>
                    <a:pt x="277" y="4202"/>
                  </a:lnTo>
                  <a:cubicBezTo>
                    <a:pt x="277" y="3995"/>
                    <a:pt x="450" y="3822"/>
                    <a:pt x="663" y="3822"/>
                  </a:cubicBezTo>
                  <a:lnTo>
                    <a:pt x="991" y="3822"/>
                  </a:lnTo>
                  <a:lnTo>
                    <a:pt x="2285" y="3822"/>
                  </a:lnTo>
                  <a:lnTo>
                    <a:pt x="4536" y="3822"/>
                  </a:lnTo>
                  <a:lnTo>
                    <a:pt x="5830" y="3822"/>
                  </a:lnTo>
                  <a:lnTo>
                    <a:pt x="6164" y="3822"/>
                  </a:lnTo>
                  <a:cubicBezTo>
                    <a:pt x="6371" y="3822"/>
                    <a:pt x="6544" y="3995"/>
                    <a:pt x="6544" y="42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2"/>
            <p:cNvSpPr/>
            <p:nvPr/>
          </p:nvSpPr>
          <p:spPr>
            <a:xfrm>
              <a:off x="6250267" y="2119858"/>
              <a:ext cx="168398" cy="128107"/>
            </a:xfrm>
            <a:custGeom>
              <a:avLst/>
              <a:gdLst/>
              <a:ahLst/>
              <a:cxnLst/>
              <a:rect l="l" t="t" r="r" b="b"/>
              <a:pathLst>
                <a:path w="3247" h="2470" extrusionOk="0">
                  <a:moveTo>
                    <a:pt x="3246" y="317"/>
                  </a:moveTo>
                  <a:lnTo>
                    <a:pt x="1491" y="2469"/>
                  </a:lnTo>
                  <a:lnTo>
                    <a:pt x="1" y="1013"/>
                  </a:lnTo>
                  <a:lnTo>
                    <a:pt x="340" y="662"/>
                  </a:lnTo>
                  <a:lnTo>
                    <a:pt x="1445" y="1744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2"/>
            <p:cNvSpPr/>
            <p:nvPr/>
          </p:nvSpPr>
          <p:spPr>
            <a:xfrm>
              <a:off x="7858367" y="3112569"/>
              <a:ext cx="308945" cy="394018"/>
            </a:xfrm>
            <a:custGeom>
              <a:avLst/>
              <a:gdLst/>
              <a:ahLst/>
              <a:cxnLst/>
              <a:rect l="l" t="t" r="r" b="b"/>
              <a:pathLst>
                <a:path w="5957" h="7597" extrusionOk="0">
                  <a:moveTo>
                    <a:pt x="5381" y="3102"/>
                  </a:moveTo>
                  <a:lnTo>
                    <a:pt x="5094" y="3102"/>
                  </a:lnTo>
                  <a:lnTo>
                    <a:pt x="5094" y="2118"/>
                  </a:lnTo>
                  <a:cubicBezTo>
                    <a:pt x="5094" y="950"/>
                    <a:pt x="4144" y="0"/>
                    <a:pt x="2976" y="0"/>
                  </a:cubicBezTo>
                  <a:cubicBezTo>
                    <a:pt x="1813" y="0"/>
                    <a:pt x="864" y="950"/>
                    <a:pt x="864" y="2118"/>
                  </a:cubicBezTo>
                  <a:lnTo>
                    <a:pt x="864" y="3102"/>
                  </a:lnTo>
                  <a:lnTo>
                    <a:pt x="576" y="3102"/>
                  </a:lnTo>
                  <a:cubicBezTo>
                    <a:pt x="260" y="3102"/>
                    <a:pt x="1" y="3361"/>
                    <a:pt x="1" y="3677"/>
                  </a:cubicBezTo>
                  <a:lnTo>
                    <a:pt x="1" y="7021"/>
                  </a:lnTo>
                  <a:cubicBezTo>
                    <a:pt x="1" y="7337"/>
                    <a:pt x="260" y="7596"/>
                    <a:pt x="576" y="7596"/>
                  </a:cubicBezTo>
                  <a:lnTo>
                    <a:pt x="5370" y="7596"/>
                  </a:lnTo>
                  <a:cubicBezTo>
                    <a:pt x="5686" y="7596"/>
                    <a:pt x="5945" y="7337"/>
                    <a:pt x="5945" y="7021"/>
                  </a:cubicBezTo>
                  <a:lnTo>
                    <a:pt x="5945" y="3677"/>
                  </a:lnTo>
                  <a:cubicBezTo>
                    <a:pt x="5957" y="3361"/>
                    <a:pt x="5698" y="3102"/>
                    <a:pt x="5381" y="3102"/>
                  </a:cubicBezTo>
                  <a:close/>
                  <a:moveTo>
                    <a:pt x="1105" y="2124"/>
                  </a:moveTo>
                  <a:cubicBezTo>
                    <a:pt x="1105" y="1093"/>
                    <a:pt x="1946" y="253"/>
                    <a:pt x="2976" y="253"/>
                  </a:cubicBezTo>
                  <a:cubicBezTo>
                    <a:pt x="4006" y="253"/>
                    <a:pt x="4846" y="1093"/>
                    <a:pt x="4846" y="2124"/>
                  </a:cubicBezTo>
                  <a:lnTo>
                    <a:pt x="4846" y="3108"/>
                  </a:lnTo>
                  <a:lnTo>
                    <a:pt x="4202" y="3108"/>
                  </a:lnTo>
                  <a:lnTo>
                    <a:pt x="4202" y="2124"/>
                  </a:lnTo>
                  <a:cubicBezTo>
                    <a:pt x="4202" y="1450"/>
                    <a:pt x="3655" y="904"/>
                    <a:pt x="2976" y="904"/>
                  </a:cubicBezTo>
                  <a:cubicBezTo>
                    <a:pt x="2302" y="904"/>
                    <a:pt x="1756" y="1450"/>
                    <a:pt x="1756" y="2124"/>
                  </a:cubicBezTo>
                  <a:lnTo>
                    <a:pt x="1756" y="3108"/>
                  </a:lnTo>
                  <a:lnTo>
                    <a:pt x="1105" y="3108"/>
                  </a:lnTo>
                  <a:close/>
                  <a:moveTo>
                    <a:pt x="3960" y="3102"/>
                  </a:moveTo>
                  <a:lnTo>
                    <a:pt x="1997" y="3102"/>
                  </a:lnTo>
                  <a:lnTo>
                    <a:pt x="1997" y="2118"/>
                  </a:lnTo>
                  <a:cubicBezTo>
                    <a:pt x="1997" y="1577"/>
                    <a:pt x="2435" y="1128"/>
                    <a:pt x="2982" y="1128"/>
                  </a:cubicBezTo>
                  <a:cubicBezTo>
                    <a:pt x="3523" y="1128"/>
                    <a:pt x="3966" y="1571"/>
                    <a:pt x="3966" y="2118"/>
                  </a:cubicBezTo>
                  <a:lnTo>
                    <a:pt x="3966" y="3102"/>
                  </a:lnTo>
                  <a:close/>
                  <a:moveTo>
                    <a:pt x="5709" y="7021"/>
                  </a:moveTo>
                  <a:cubicBezTo>
                    <a:pt x="5709" y="7211"/>
                    <a:pt x="5560" y="7355"/>
                    <a:pt x="5381" y="7355"/>
                  </a:cubicBezTo>
                  <a:lnTo>
                    <a:pt x="582" y="7355"/>
                  </a:lnTo>
                  <a:cubicBezTo>
                    <a:pt x="392" y="7355"/>
                    <a:pt x="248" y="7205"/>
                    <a:pt x="248" y="7021"/>
                  </a:cubicBezTo>
                  <a:lnTo>
                    <a:pt x="248" y="3677"/>
                  </a:lnTo>
                  <a:cubicBezTo>
                    <a:pt x="248" y="3487"/>
                    <a:pt x="403" y="3344"/>
                    <a:pt x="582" y="3344"/>
                  </a:cubicBezTo>
                  <a:lnTo>
                    <a:pt x="870" y="3344"/>
                  </a:lnTo>
                  <a:lnTo>
                    <a:pt x="1997" y="3344"/>
                  </a:lnTo>
                  <a:lnTo>
                    <a:pt x="3960" y="3344"/>
                  </a:lnTo>
                  <a:lnTo>
                    <a:pt x="5094" y="3344"/>
                  </a:lnTo>
                  <a:lnTo>
                    <a:pt x="5381" y="3344"/>
                  </a:lnTo>
                  <a:cubicBezTo>
                    <a:pt x="5565" y="3344"/>
                    <a:pt x="5709" y="3499"/>
                    <a:pt x="5709" y="36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2"/>
            <p:cNvSpPr/>
            <p:nvPr/>
          </p:nvSpPr>
          <p:spPr>
            <a:xfrm>
              <a:off x="7943421" y="3334024"/>
              <a:ext cx="146926" cy="111043"/>
            </a:xfrm>
            <a:custGeom>
              <a:avLst/>
              <a:gdLst/>
              <a:ahLst/>
              <a:cxnLst/>
              <a:rect l="l" t="t" r="r" b="b"/>
              <a:pathLst>
                <a:path w="2833" h="2141" extrusionOk="0">
                  <a:moveTo>
                    <a:pt x="2832" y="265"/>
                  </a:moveTo>
                  <a:lnTo>
                    <a:pt x="1301" y="2141"/>
                  </a:lnTo>
                  <a:lnTo>
                    <a:pt x="1" y="875"/>
                  </a:lnTo>
                  <a:lnTo>
                    <a:pt x="294" y="576"/>
                  </a:lnTo>
                  <a:lnTo>
                    <a:pt x="1255" y="1514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2"/>
            <p:cNvSpPr/>
            <p:nvPr/>
          </p:nvSpPr>
          <p:spPr>
            <a:xfrm>
              <a:off x="6230248" y="1924386"/>
              <a:ext cx="1742165" cy="1871756"/>
            </a:xfrm>
            <a:custGeom>
              <a:avLst/>
              <a:gdLst/>
              <a:ahLst/>
              <a:cxnLst/>
              <a:rect l="l" t="t" r="r" b="b"/>
              <a:pathLst>
                <a:path w="33592" h="36089" extrusionOk="0">
                  <a:moveTo>
                    <a:pt x="16794" y="0"/>
                  </a:moveTo>
                  <a:cubicBezTo>
                    <a:pt x="9928" y="351"/>
                    <a:pt x="4075" y="5059"/>
                    <a:pt x="1" y="9426"/>
                  </a:cubicBezTo>
                  <a:cubicBezTo>
                    <a:pt x="1" y="34604"/>
                    <a:pt x="16794" y="36089"/>
                    <a:pt x="16794" y="36089"/>
                  </a:cubicBezTo>
                  <a:cubicBezTo>
                    <a:pt x="16794" y="36089"/>
                    <a:pt x="33592" y="34604"/>
                    <a:pt x="33592" y="9426"/>
                  </a:cubicBezTo>
                  <a:cubicBezTo>
                    <a:pt x="29512" y="5059"/>
                    <a:pt x="23665" y="351"/>
                    <a:pt x="16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2"/>
            <p:cNvSpPr/>
            <p:nvPr/>
          </p:nvSpPr>
          <p:spPr>
            <a:xfrm>
              <a:off x="6250267" y="1946428"/>
              <a:ext cx="1702179" cy="1828241"/>
            </a:xfrm>
            <a:custGeom>
              <a:avLst/>
              <a:gdLst/>
              <a:ahLst/>
              <a:cxnLst/>
              <a:rect l="l" t="t" r="r" b="b"/>
              <a:pathLst>
                <a:path w="32821" h="35250" extrusionOk="0">
                  <a:moveTo>
                    <a:pt x="16408" y="1"/>
                  </a:moveTo>
                  <a:cubicBezTo>
                    <a:pt x="9697" y="346"/>
                    <a:pt x="3989" y="4933"/>
                    <a:pt x="1" y="9209"/>
                  </a:cubicBezTo>
                  <a:cubicBezTo>
                    <a:pt x="1" y="33793"/>
                    <a:pt x="16408" y="35249"/>
                    <a:pt x="16408" y="35249"/>
                  </a:cubicBezTo>
                  <a:cubicBezTo>
                    <a:pt x="16408" y="35249"/>
                    <a:pt x="32820" y="33793"/>
                    <a:pt x="32820" y="9209"/>
                  </a:cubicBezTo>
                  <a:cubicBezTo>
                    <a:pt x="28826" y="4933"/>
                    <a:pt x="23112" y="340"/>
                    <a:pt x="1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2"/>
            <p:cNvSpPr/>
            <p:nvPr/>
          </p:nvSpPr>
          <p:spPr>
            <a:xfrm>
              <a:off x="6269975" y="1967640"/>
              <a:ext cx="1662452" cy="1785816"/>
            </a:xfrm>
            <a:custGeom>
              <a:avLst/>
              <a:gdLst/>
              <a:ahLst/>
              <a:cxnLst/>
              <a:rect l="l" t="t" r="r" b="b"/>
              <a:pathLst>
                <a:path w="32055" h="34432" extrusionOk="0">
                  <a:moveTo>
                    <a:pt x="16028" y="1"/>
                  </a:moveTo>
                  <a:cubicBezTo>
                    <a:pt x="9479" y="334"/>
                    <a:pt x="3896" y="4823"/>
                    <a:pt x="0" y="8995"/>
                  </a:cubicBezTo>
                  <a:cubicBezTo>
                    <a:pt x="0" y="33010"/>
                    <a:pt x="16028" y="34432"/>
                    <a:pt x="16028" y="34432"/>
                  </a:cubicBezTo>
                  <a:cubicBezTo>
                    <a:pt x="16028" y="34432"/>
                    <a:pt x="32055" y="33004"/>
                    <a:pt x="32055" y="8995"/>
                  </a:cubicBezTo>
                  <a:cubicBezTo>
                    <a:pt x="28159" y="4823"/>
                    <a:pt x="22582" y="329"/>
                    <a:pt x="16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2"/>
            <p:cNvSpPr/>
            <p:nvPr/>
          </p:nvSpPr>
          <p:spPr>
            <a:xfrm>
              <a:off x="6329669" y="2031535"/>
              <a:ext cx="1543065" cy="1657761"/>
            </a:xfrm>
            <a:custGeom>
              <a:avLst/>
              <a:gdLst/>
              <a:ahLst/>
              <a:cxnLst/>
              <a:rect l="l" t="t" r="r" b="b"/>
              <a:pathLst>
                <a:path w="29753" h="31963" extrusionOk="0">
                  <a:moveTo>
                    <a:pt x="14877" y="0"/>
                  </a:moveTo>
                  <a:cubicBezTo>
                    <a:pt x="8794" y="311"/>
                    <a:pt x="3614" y="4472"/>
                    <a:pt x="0" y="8345"/>
                  </a:cubicBezTo>
                  <a:cubicBezTo>
                    <a:pt x="0" y="30644"/>
                    <a:pt x="14877" y="31962"/>
                    <a:pt x="14877" y="31962"/>
                  </a:cubicBezTo>
                  <a:cubicBezTo>
                    <a:pt x="14877" y="31962"/>
                    <a:pt x="29753" y="30644"/>
                    <a:pt x="29753" y="8345"/>
                  </a:cubicBezTo>
                  <a:cubicBezTo>
                    <a:pt x="26139" y="4483"/>
                    <a:pt x="20959" y="311"/>
                    <a:pt x="14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2"/>
            <p:cNvSpPr/>
            <p:nvPr/>
          </p:nvSpPr>
          <p:spPr>
            <a:xfrm>
              <a:off x="6349947" y="2053577"/>
              <a:ext cx="1502820" cy="1613935"/>
            </a:xfrm>
            <a:custGeom>
              <a:avLst/>
              <a:gdLst/>
              <a:ahLst/>
              <a:cxnLst/>
              <a:rect l="l" t="t" r="r" b="b"/>
              <a:pathLst>
                <a:path w="28977" h="31118" extrusionOk="0">
                  <a:moveTo>
                    <a:pt x="14486" y="1"/>
                  </a:moveTo>
                  <a:cubicBezTo>
                    <a:pt x="8570" y="300"/>
                    <a:pt x="3523" y="4357"/>
                    <a:pt x="1" y="8127"/>
                  </a:cubicBezTo>
                  <a:cubicBezTo>
                    <a:pt x="1" y="29840"/>
                    <a:pt x="14486" y="31117"/>
                    <a:pt x="14486" y="31117"/>
                  </a:cubicBezTo>
                  <a:cubicBezTo>
                    <a:pt x="14486" y="31117"/>
                    <a:pt x="28976" y="29828"/>
                    <a:pt x="28976" y="8127"/>
                  </a:cubicBezTo>
                  <a:cubicBezTo>
                    <a:pt x="25449" y="4357"/>
                    <a:pt x="20407" y="300"/>
                    <a:pt x="14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2"/>
            <p:cNvSpPr/>
            <p:nvPr/>
          </p:nvSpPr>
          <p:spPr>
            <a:xfrm>
              <a:off x="6386359" y="2092683"/>
              <a:ext cx="716975" cy="1535723"/>
            </a:xfrm>
            <a:custGeom>
              <a:avLst/>
              <a:gdLst/>
              <a:ahLst/>
              <a:cxnLst/>
              <a:rect l="l" t="t" r="r" b="b"/>
              <a:pathLst>
                <a:path w="13784" h="29610" extrusionOk="0">
                  <a:moveTo>
                    <a:pt x="13784" y="29609"/>
                  </a:moveTo>
                  <a:lnTo>
                    <a:pt x="13784" y="1"/>
                  </a:lnTo>
                  <a:cubicBezTo>
                    <a:pt x="8155" y="289"/>
                    <a:pt x="3356" y="4144"/>
                    <a:pt x="12" y="7735"/>
                  </a:cubicBezTo>
                  <a:cubicBezTo>
                    <a:pt x="1" y="28384"/>
                    <a:pt x="13784" y="29609"/>
                    <a:pt x="13784" y="296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2"/>
            <p:cNvSpPr/>
            <p:nvPr/>
          </p:nvSpPr>
          <p:spPr>
            <a:xfrm>
              <a:off x="7098763" y="2092683"/>
              <a:ext cx="716973" cy="1535723"/>
            </a:xfrm>
            <a:custGeom>
              <a:avLst/>
              <a:gdLst/>
              <a:ahLst/>
              <a:cxnLst/>
              <a:rect l="l" t="t" r="r" b="b"/>
              <a:pathLst>
                <a:path w="13778" h="29610" extrusionOk="0">
                  <a:moveTo>
                    <a:pt x="1" y="29609"/>
                  </a:moveTo>
                  <a:lnTo>
                    <a:pt x="1" y="1"/>
                  </a:lnTo>
                  <a:cubicBezTo>
                    <a:pt x="5635" y="289"/>
                    <a:pt x="10434" y="4144"/>
                    <a:pt x="13778" y="7735"/>
                  </a:cubicBezTo>
                  <a:cubicBezTo>
                    <a:pt x="13778" y="28384"/>
                    <a:pt x="1" y="29609"/>
                    <a:pt x="1" y="296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2"/>
            <p:cNvSpPr/>
            <p:nvPr/>
          </p:nvSpPr>
          <p:spPr>
            <a:xfrm>
              <a:off x="6799128" y="2718254"/>
              <a:ext cx="604146" cy="491058"/>
            </a:xfrm>
            <a:custGeom>
              <a:avLst/>
              <a:gdLst/>
              <a:ahLst/>
              <a:cxnLst/>
              <a:rect l="l" t="t" r="r" b="b"/>
              <a:pathLst>
                <a:path w="11649" h="9468" extrusionOk="0">
                  <a:moveTo>
                    <a:pt x="10860" y="9468"/>
                  </a:moveTo>
                  <a:lnTo>
                    <a:pt x="783" y="9468"/>
                  </a:lnTo>
                  <a:cubicBezTo>
                    <a:pt x="352" y="9468"/>
                    <a:pt x="1" y="9117"/>
                    <a:pt x="1" y="8685"/>
                  </a:cubicBezTo>
                  <a:lnTo>
                    <a:pt x="1" y="784"/>
                  </a:lnTo>
                  <a:cubicBezTo>
                    <a:pt x="1" y="352"/>
                    <a:pt x="352" y="1"/>
                    <a:pt x="783" y="1"/>
                  </a:cubicBezTo>
                  <a:lnTo>
                    <a:pt x="10860" y="1"/>
                  </a:lnTo>
                  <a:cubicBezTo>
                    <a:pt x="11292" y="1"/>
                    <a:pt x="11648" y="352"/>
                    <a:pt x="11648" y="784"/>
                  </a:cubicBezTo>
                  <a:lnTo>
                    <a:pt x="11648" y="8685"/>
                  </a:lnTo>
                  <a:cubicBezTo>
                    <a:pt x="11648" y="9117"/>
                    <a:pt x="11292" y="9468"/>
                    <a:pt x="10860" y="94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2"/>
            <p:cNvSpPr/>
            <p:nvPr/>
          </p:nvSpPr>
          <p:spPr>
            <a:xfrm>
              <a:off x="6835276" y="2747816"/>
              <a:ext cx="532161" cy="432243"/>
            </a:xfrm>
            <a:custGeom>
              <a:avLst/>
              <a:gdLst/>
              <a:ahLst/>
              <a:cxnLst/>
              <a:rect l="l" t="t" r="r" b="b"/>
              <a:pathLst>
                <a:path w="10261" h="8334" extrusionOk="0">
                  <a:moveTo>
                    <a:pt x="9570" y="8334"/>
                  </a:moveTo>
                  <a:lnTo>
                    <a:pt x="691" y="8334"/>
                  </a:lnTo>
                  <a:cubicBezTo>
                    <a:pt x="311" y="8334"/>
                    <a:pt x="0" y="8029"/>
                    <a:pt x="0" y="7643"/>
                  </a:cubicBezTo>
                  <a:lnTo>
                    <a:pt x="0" y="691"/>
                  </a:lnTo>
                  <a:cubicBezTo>
                    <a:pt x="0" y="306"/>
                    <a:pt x="311" y="1"/>
                    <a:pt x="691" y="1"/>
                  </a:cubicBezTo>
                  <a:lnTo>
                    <a:pt x="9570" y="1"/>
                  </a:lnTo>
                  <a:cubicBezTo>
                    <a:pt x="9950" y="1"/>
                    <a:pt x="10261" y="306"/>
                    <a:pt x="10261" y="691"/>
                  </a:cubicBezTo>
                  <a:lnTo>
                    <a:pt x="10261" y="7643"/>
                  </a:lnTo>
                  <a:cubicBezTo>
                    <a:pt x="10249" y="8029"/>
                    <a:pt x="9950" y="8334"/>
                    <a:pt x="9570" y="83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2"/>
            <p:cNvSpPr/>
            <p:nvPr/>
          </p:nvSpPr>
          <p:spPr>
            <a:xfrm>
              <a:off x="6900623" y="2421027"/>
              <a:ext cx="402972" cy="297290"/>
            </a:xfrm>
            <a:custGeom>
              <a:avLst/>
              <a:gdLst/>
              <a:ahLst/>
              <a:cxnLst/>
              <a:rect l="l" t="t" r="r" b="b"/>
              <a:pathLst>
                <a:path w="7770" h="5732" extrusionOk="0">
                  <a:moveTo>
                    <a:pt x="7752" y="5732"/>
                  </a:moveTo>
                  <a:lnTo>
                    <a:pt x="6308" y="5732"/>
                  </a:lnTo>
                  <a:lnTo>
                    <a:pt x="6308" y="3885"/>
                  </a:lnTo>
                  <a:cubicBezTo>
                    <a:pt x="6308" y="2538"/>
                    <a:pt x="5214" y="1450"/>
                    <a:pt x="3879" y="1450"/>
                  </a:cubicBezTo>
                  <a:cubicBezTo>
                    <a:pt x="2532" y="1450"/>
                    <a:pt x="1445" y="2544"/>
                    <a:pt x="1445" y="3885"/>
                  </a:cubicBezTo>
                  <a:lnTo>
                    <a:pt x="1445" y="5732"/>
                  </a:lnTo>
                  <a:lnTo>
                    <a:pt x="0" y="5732"/>
                  </a:lnTo>
                  <a:lnTo>
                    <a:pt x="0" y="3885"/>
                  </a:lnTo>
                  <a:cubicBezTo>
                    <a:pt x="0" y="1738"/>
                    <a:pt x="1738" y="0"/>
                    <a:pt x="3885" y="0"/>
                  </a:cubicBezTo>
                  <a:cubicBezTo>
                    <a:pt x="6026" y="0"/>
                    <a:pt x="7769" y="1738"/>
                    <a:pt x="7769" y="3885"/>
                  </a:cubicBezTo>
                  <a:lnTo>
                    <a:pt x="7769" y="57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2"/>
            <p:cNvSpPr/>
            <p:nvPr/>
          </p:nvSpPr>
          <p:spPr>
            <a:xfrm>
              <a:off x="6954923" y="2836450"/>
              <a:ext cx="311642" cy="265393"/>
            </a:xfrm>
            <a:custGeom>
              <a:avLst/>
              <a:gdLst/>
              <a:ahLst/>
              <a:cxnLst/>
              <a:rect l="l" t="t" r="r" b="b"/>
              <a:pathLst>
                <a:path w="6009" h="5117" extrusionOk="0">
                  <a:moveTo>
                    <a:pt x="2694" y="5117"/>
                  </a:moveTo>
                  <a:lnTo>
                    <a:pt x="1" y="2637"/>
                  </a:lnTo>
                  <a:lnTo>
                    <a:pt x="1123" y="1422"/>
                  </a:lnTo>
                  <a:lnTo>
                    <a:pt x="2521" y="2706"/>
                  </a:lnTo>
                  <a:lnTo>
                    <a:pt x="4720" y="1"/>
                  </a:lnTo>
                  <a:lnTo>
                    <a:pt x="6009" y="10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2"/>
            <p:cNvSpPr/>
            <p:nvPr/>
          </p:nvSpPr>
          <p:spPr>
            <a:xfrm>
              <a:off x="7402340" y="2515314"/>
              <a:ext cx="493679" cy="493755"/>
            </a:xfrm>
            <a:custGeom>
              <a:avLst/>
              <a:gdLst/>
              <a:ahLst/>
              <a:cxnLst/>
              <a:rect l="l" t="t" r="r" b="b"/>
              <a:pathLst>
                <a:path w="9519" h="9520" extrusionOk="0">
                  <a:moveTo>
                    <a:pt x="9432" y="7689"/>
                  </a:moveTo>
                  <a:lnTo>
                    <a:pt x="7689" y="9433"/>
                  </a:lnTo>
                  <a:cubicBezTo>
                    <a:pt x="7602" y="9519"/>
                    <a:pt x="7458" y="9519"/>
                    <a:pt x="7366" y="9433"/>
                  </a:cubicBezTo>
                  <a:lnTo>
                    <a:pt x="4265" y="6331"/>
                  </a:lnTo>
                  <a:lnTo>
                    <a:pt x="3027" y="7994"/>
                  </a:lnTo>
                  <a:cubicBezTo>
                    <a:pt x="2981" y="8057"/>
                    <a:pt x="2895" y="8092"/>
                    <a:pt x="2814" y="8080"/>
                  </a:cubicBezTo>
                  <a:cubicBezTo>
                    <a:pt x="2728" y="8063"/>
                    <a:pt x="2665" y="8006"/>
                    <a:pt x="2636" y="7931"/>
                  </a:cubicBezTo>
                  <a:lnTo>
                    <a:pt x="29" y="317"/>
                  </a:lnTo>
                  <a:cubicBezTo>
                    <a:pt x="0" y="237"/>
                    <a:pt x="23" y="144"/>
                    <a:pt x="87" y="81"/>
                  </a:cubicBezTo>
                  <a:cubicBezTo>
                    <a:pt x="150" y="18"/>
                    <a:pt x="236" y="1"/>
                    <a:pt x="322" y="24"/>
                  </a:cubicBezTo>
                  <a:lnTo>
                    <a:pt x="7936" y="2636"/>
                  </a:lnTo>
                  <a:cubicBezTo>
                    <a:pt x="8017" y="2665"/>
                    <a:pt x="8074" y="2728"/>
                    <a:pt x="8086" y="2815"/>
                  </a:cubicBezTo>
                  <a:cubicBezTo>
                    <a:pt x="8103" y="2901"/>
                    <a:pt x="8063" y="2982"/>
                    <a:pt x="7999" y="3028"/>
                  </a:cubicBezTo>
                  <a:lnTo>
                    <a:pt x="6336" y="4265"/>
                  </a:lnTo>
                  <a:lnTo>
                    <a:pt x="9438" y="7367"/>
                  </a:lnTo>
                  <a:cubicBezTo>
                    <a:pt x="9519" y="7459"/>
                    <a:pt x="9519" y="7603"/>
                    <a:pt x="9432" y="7689"/>
                  </a:cubicBezTo>
                  <a:close/>
                  <a:moveTo>
                    <a:pt x="7533" y="8949"/>
                  </a:moveTo>
                  <a:lnTo>
                    <a:pt x="8949" y="7534"/>
                  </a:lnTo>
                  <a:lnTo>
                    <a:pt x="5818" y="4403"/>
                  </a:lnTo>
                  <a:cubicBezTo>
                    <a:pt x="5778" y="4357"/>
                    <a:pt x="5749" y="4294"/>
                    <a:pt x="5755" y="4225"/>
                  </a:cubicBezTo>
                  <a:cubicBezTo>
                    <a:pt x="5761" y="4161"/>
                    <a:pt x="5790" y="4092"/>
                    <a:pt x="5847" y="4058"/>
                  </a:cubicBezTo>
                  <a:lnTo>
                    <a:pt x="7372" y="2918"/>
                  </a:lnTo>
                  <a:lnTo>
                    <a:pt x="604" y="605"/>
                  </a:lnTo>
                  <a:lnTo>
                    <a:pt x="2918" y="7373"/>
                  </a:lnTo>
                  <a:lnTo>
                    <a:pt x="4057" y="5848"/>
                  </a:lnTo>
                  <a:cubicBezTo>
                    <a:pt x="4092" y="5796"/>
                    <a:pt x="4161" y="5761"/>
                    <a:pt x="4224" y="5755"/>
                  </a:cubicBezTo>
                  <a:cubicBezTo>
                    <a:pt x="4288" y="5750"/>
                    <a:pt x="4351" y="5778"/>
                    <a:pt x="4403" y="58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70" name="Google Shape;1270;p62"/>
          <p:cNvCxnSpPr>
            <a:cxnSpLocks/>
          </p:cNvCxnSpPr>
          <p:nvPr/>
        </p:nvCxnSpPr>
        <p:spPr>
          <a:xfrm rot="5400000">
            <a:off x="4087625" y="873130"/>
            <a:ext cx="2655000" cy="1452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71" name="Google Shape;1271;p62"/>
          <p:cNvCxnSpPr/>
          <p:nvPr/>
        </p:nvCxnSpPr>
        <p:spPr>
          <a:xfrm rot="5400000">
            <a:off x="4240025" y="1101730"/>
            <a:ext cx="2655000" cy="1452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89B7B7-A363-61D3-E1AE-DECB38F17479}"/>
              </a:ext>
            </a:extLst>
          </p:cNvPr>
          <p:cNvSpPr/>
          <p:nvPr/>
        </p:nvSpPr>
        <p:spPr>
          <a:xfrm>
            <a:off x="1025912" y="3509926"/>
            <a:ext cx="4330663" cy="105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>
            <a:spLocks noGrp="1"/>
          </p:cNvSpPr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467" name="Google Shape;467;p36"/>
          <p:cNvSpPr txBox="1">
            <a:spLocks noGrp="1"/>
          </p:cNvSpPr>
          <p:nvPr>
            <p:ph type="subTitle" idx="1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Imdb Dataset</a:t>
            </a:r>
            <a:endParaRPr dirty="0"/>
          </a:p>
        </p:txBody>
      </p:sp>
      <p:sp>
        <p:nvSpPr>
          <p:cNvPr id="468" name="Google Shape;468;p36"/>
          <p:cNvSpPr txBox="1">
            <a:spLocks noGrp="1"/>
          </p:cNvSpPr>
          <p:nvPr>
            <p:ph type="title" idx="2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470" name="Google Shape;470;p36"/>
            <p:cNvSpPr/>
            <p:nvPr/>
          </p:nvSpPr>
          <p:spPr>
            <a:xfrm>
              <a:off x="8185993" y="219687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504532" y="4432120"/>
              <a:ext cx="3102092" cy="126184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6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73" name="Google Shape;473;p36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avLst/>
                <a:gdLst/>
                <a:ahLst/>
                <a:cxnLst/>
                <a:rect l="l" t="t" r="r" b="b"/>
                <a:pathLst>
                  <a:path w="18123" h="5428" extrusionOk="0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9368" extrusionOk="0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6433" extrusionOk="0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avLst/>
                <a:gdLst/>
                <a:ahLst/>
                <a:cxnLst/>
                <a:rect l="l" t="t" r="r" b="b"/>
                <a:pathLst>
                  <a:path w="36291" h="23193" extrusionOk="0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22962" extrusionOk="0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36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79" name="Google Shape;479;p36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80" name="Google Shape;480;p36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5" h="14745" extrusionOk="0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6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7" h="12402" extrusionOk="0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36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5082" extrusionOk="0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36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avLst/>
                <a:gdLst/>
                <a:ahLst/>
                <a:cxnLst/>
                <a:rect l="l" t="t" r="r" b="b"/>
                <a:pathLst>
                  <a:path w="15016" h="14704" extrusionOk="0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12368" extrusionOk="0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60" extrusionOk="0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36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88" name="Google Shape;488;p36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13" extrusionOk="0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avLst/>
                <a:gdLst/>
                <a:ahLst/>
                <a:cxnLst/>
                <a:rect l="l" t="t" r="r" b="b"/>
                <a:pathLst>
                  <a:path w="16662" h="16661" extrusionOk="0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avLst/>
                <a:gdLst/>
                <a:ahLst/>
                <a:cxnLst/>
                <a:rect l="l" t="t" r="r" b="b"/>
                <a:pathLst>
                  <a:path w="8777" h="9566" extrusionOk="0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36"/>
            <p:cNvSpPr/>
            <p:nvPr/>
          </p:nvSpPr>
          <p:spPr>
            <a:xfrm>
              <a:off x="8399355" y="3558815"/>
              <a:ext cx="337021" cy="271928"/>
            </a:xfrm>
            <a:custGeom>
              <a:avLst/>
              <a:gdLst/>
              <a:ahLst/>
              <a:cxnLst/>
              <a:rect l="l" t="t" r="r" b="b"/>
              <a:pathLst>
                <a:path w="5307" h="4282" fill="none" extrusionOk="0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054669" y="4040401"/>
              <a:ext cx="411957" cy="412274"/>
            </a:xfrm>
            <a:custGeom>
              <a:avLst/>
              <a:gdLst/>
              <a:ahLst/>
              <a:cxnLst/>
              <a:rect l="l" t="t" r="r" b="b"/>
              <a:pathLst>
                <a:path w="6487" h="6492" fill="none" extrusionOk="0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379556" y="178092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36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13767" extrusionOk="0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avLst/>
                <a:gdLst/>
                <a:ahLst/>
                <a:cxnLst/>
                <a:rect l="l" t="t" r="r" b="b"/>
                <a:pathLst>
                  <a:path w="16615" h="16604" extrusionOk="0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6487" fill="none" extrusionOk="0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accent4"/>
                </a:solidFill>
                <a:prstDash val="solid"/>
                <a:miter lim="57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" name="Google Shape;498;p36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02" name="Google Shape;502;p36"/>
          <p:cNvCxnSpPr>
            <a:stCxn id="467" idx="3"/>
          </p:cNvCxnSpPr>
          <p:nvPr/>
        </p:nvCxnSpPr>
        <p:spPr>
          <a:xfrm rot="10800000" flipH="1">
            <a:off x="4764900" y="1058050"/>
            <a:ext cx="24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6"/>
          <p:cNvCxnSpPr/>
          <p:nvPr/>
        </p:nvCxnSpPr>
        <p:spPr>
          <a:xfrm rot="10800000" flipH="1">
            <a:off x="-329025" y="4087775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7"/>
          <p:cNvSpPr txBox="1">
            <a:spLocks noGrp="1"/>
          </p:cNvSpPr>
          <p:nvPr>
            <p:ph type="subTitle" idx="1"/>
          </p:nvPr>
        </p:nvSpPr>
        <p:spPr>
          <a:xfrm>
            <a:off x="2223600" y="1441695"/>
            <a:ext cx="4696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25000 for Training and 25000 for testing</a:t>
            </a:r>
            <a:endParaRPr dirty="0"/>
          </a:p>
        </p:txBody>
      </p:sp>
      <p:sp>
        <p:nvSpPr>
          <p:cNvPr id="509" name="Google Shape;509;p37"/>
          <p:cNvSpPr txBox="1">
            <a:spLocks noGrp="1"/>
          </p:cNvSpPr>
          <p:nvPr>
            <p:ph type="title"/>
          </p:nvPr>
        </p:nvSpPr>
        <p:spPr>
          <a:xfrm>
            <a:off x="2223600" y="748174"/>
            <a:ext cx="4696800" cy="6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 dataset contains </a:t>
            </a:r>
            <a:r>
              <a:rPr lang="en-US" sz="2000" b="1" dirty="0"/>
              <a:t>50,000 reviews</a:t>
            </a:r>
            <a:r>
              <a:rPr lang="en-US" sz="2000" dirty="0"/>
              <a:t> in total</a:t>
            </a:r>
            <a:endParaRPr sz="2000" dirty="0"/>
          </a:p>
        </p:txBody>
      </p:sp>
      <p:sp>
        <p:nvSpPr>
          <p:cNvPr id="510" name="Google Shape;510;p37"/>
          <p:cNvSpPr txBox="1">
            <a:spLocks noGrp="1"/>
          </p:cNvSpPr>
          <p:nvPr>
            <p:ph type="title" idx="2"/>
          </p:nvPr>
        </p:nvSpPr>
        <p:spPr>
          <a:xfrm>
            <a:off x="2223600" y="2044979"/>
            <a:ext cx="46968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Structure:</a:t>
            </a:r>
            <a:br>
              <a:rPr lang="en-US" sz="2000" dirty="0"/>
            </a:br>
            <a:r>
              <a:rPr lang="en-US" sz="2000" dirty="0"/>
              <a:t>Each data sample includes:</a:t>
            </a:r>
            <a:endParaRPr sz="2000" dirty="0"/>
          </a:p>
        </p:txBody>
      </p:sp>
      <p:sp>
        <p:nvSpPr>
          <p:cNvPr id="511" name="Google Shape;511;p37"/>
          <p:cNvSpPr txBox="1">
            <a:spLocks noGrp="1"/>
          </p:cNvSpPr>
          <p:nvPr>
            <p:ph type="subTitle" idx="3"/>
          </p:nvPr>
        </p:nvSpPr>
        <p:spPr>
          <a:xfrm>
            <a:off x="2223600" y="2740391"/>
            <a:ext cx="4696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text(review)and label(negative(0) or positive(1))</a:t>
            </a:r>
            <a:endParaRPr dirty="0"/>
          </a:p>
        </p:txBody>
      </p:sp>
      <p:sp>
        <p:nvSpPr>
          <p:cNvPr id="512" name="Google Shape;512;p37"/>
          <p:cNvSpPr txBox="1">
            <a:spLocks noGrp="1"/>
          </p:cNvSpPr>
          <p:nvPr>
            <p:ph type="title" idx="4"/>
          </p:nvPr>
        </p:nvSpPr>
        <p:spPr>
          <a:xfrm>
            <a:off x="2223600" y="3343583"/>
            <a:ext cx="46968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Source</a:t>
            </a:r>
            <a:endParaRPr sz="2000" dirty="0"/>
          </a:p>
        </p:txBody>
      </p:sp>
      <p:sp>
        <p:nvSpPr>
          <p:cNvPr id="513" name="Google Shape;513;p37"/>
          <p:cNvSpPr txBox="1">
            <a:spLocks noGrp="1"/>
          </p:cNvSpPr>
          <p:nvPr>
            <p:ph type="subTitle" idx="5"/>
          </p:nvPr>
        </p:nvSpPr>
        <p:spPr>
          <a:xfrm>
            <a:off x="2223600" y="4039087"/>
            <a:ext cx="4696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Datasets Library </a:t>
            </a:r>
            <a:endParaRPr dirty="0"/>
          </a:p>
        </p:txBody>
      </p:sp>
      <p:cxnSp>
        <p:nvCxnSpPr>
          <p:cNvPr id="514" name="Google Shape;514;p37"/>
          <p:cNvCxnSpPr>
            <a:endCxn id="509" idx="1"/>
          </p:cNvCxnSpPr>
          <p:nvPr/>
        </p:nvCxnSpPr>
        <p:spPr>
          <a:xfrm>
            <a:off x="381000" y="-190376"/>
            <a:ext cx="1842600" cy="1266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5" name="Google Shape;515;p37"/>
          <p:cNvCxnSpPr>
            <a:endCxn id="510" idx="1"/>
          </p:cNvCxnSpPr>
          <p:nvPr/>
        </p:nvCxnSpPr>
        <p:spPr>
          <a:xfrm rot="-5400000" flipH="1">
            <a:off x="171900" y="322529"/>
            <a:ext cx="2413200" cy="16902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37"/>
          <p:cNvCxnSpPr>
            <a:stCxn id="510" idx="3"/>
          </p:cNvCxnSpPr>
          <p:nvPr/>
        </p:nvCxnSpPr>
        <p:spPr>
          <a:xfrm>
            <a:off x="6920400" y="2374229"/>
            <a:ext cx="1493700" cy="25755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37"/>
          <p:cNvCxnSpPr>
            <a:stCxn id="509" idx="3"/>
          </p:cNvCxnSpPr>
          <p:nvPr/>
        </p:nvCxnSpPr>
        <p:spPr>
          <a:xfrm>
            <a:off x="6920400" y="1076524"/>
            <a:ext cx="1646100" cy="40266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37"/>
          <p:cNvCxnSpPr>
            <a:stCxn id="512" idx="3"/>
          </p:cNvCxnSpPr>
          <p:nvPr/>
        </p:nvCxnSpPr>
        <p:spPr>
          <a:xfrm>
            <a:off x="6920400" y="3672833"/>
            <a:ext cx="1344600" cy="1094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37"/>
          <p:cNvCxnSpPr>
            <a:endCxn id="512" idx="1"/>
          </p:cNvCxnSpPr>
          <p:nvPr/>
        </p:nvCxnSpPr>
        <p:spPr>
          <a:xfrm rot="-5400000" flipH="1">
            <a:off x="-497400" y="951833"/>
            <a:ext cx="4150200" cy="12918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re-Processing</a:t>
            </a:r>
            <a:endParaRPr dirty="0"/>
          </a:p>
        </p:txBody>
      </p:sp>
      <p:sp>
        <p:nvSpPr>
          <p:cNvPr id="525" name="Google Shape;525;p38"/>
          <p:cNvSpPr txBox="1">
            <a:spLocks noGrp="1"/>
          </p:cNvSpPr>
          <p:nvPr>
            <p:ph type="subTitle" idx="1"/>
          </p:nvPr>
        </p:nvSpPr>
        <p:spPr>
          <a:xfrm>
            <a:off x="4827974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3-Splitting</a:t>
            </a:r>
          </a:p>
          <a:p>
            <a:endParaRPr lang="en-US" b="1" dirty="0"/>
          </a:p>
        </p:txBody>
      </p:sp>
      <p:sp>
        <p:nvSpPr>
          <p:cNvPr id="526" name="Google Shape;526;p38"/>
          <p:cNvSpPr txBox="1">
            <a:spLocks noGrp="1"/>
          </p:cNvSpPr>
          <p:nvPr>
            <p:ph type="subTitle" idx="2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1-Tokenization: Using a tokenizer compatible with the chosen </a:t>
            </a:r>
          </a:p>
          <a:p>
            <a:pPr marL="0" indent="0"/>
            <a:r>
              <a:rPr lang="en-US" dirty="0"/>
              <a:t>LLM(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distilbert</a:t>
            </a:r>
            <a:r>
              <a:rPr lang="en-US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-base-uncased</a:t>
            </a:r>
            <a:r>
              <a:rPr lang="en-US" sz="12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/>
            <a:r>
              <a:rPr lang="en-US" sz="1600" dirty="0"/>
              <a:t>2-Padding and Truncation:</a:t>
            </a:r>
          </a:p>
          <a:p>
            <a:pPr marL="0" indent="0"/>
            <a:r>
              <a:rPr lang="en-US" sz="1600" dirty="0"/>
              <a:t>Reviews were padded or truncated</a:t>
            </a:r>
            <a:br>
              <a:rPr lang="en-US" sz="1600" dirty="0"/>
            </a:br>
            <a:r>
              <a:rPr lang="en-US" sz="1600" dirty="0"/>
              <a:t>to a fixed length to enable efficient batch processing</a:t>
            </a:r>
            <a:endParaRPr lang="en-US" sz="12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 txBox="1">
            <a:spLocks noGrp="1"/>
          </p:cNvSpPr>
          <p:nvPr>
            <p:ph type="title"/>
          </p:nvPr>
        </p:nvSpPr>
        <p:spPr>
          <a:xfrm>
            <a:off x="1851163" y="3797875"/>
            <a:ext cx="3233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endParaRPr dirty="0"/>
          </a:p>
        </p:txBody>
      </p:sp>
      <p:grpSp>
        <p:nvGrpSpPr>
          <p:cNvPr id="533" name="Google Shape;533;p39"/>
          <p:cNvGrpSpPr/>
          <p:nvPr/>
        </p:nvGrpSpPr>
        <p:grpSpPr>
          <a:xfrm>
            <a:off x="5824825" y="1527650"/>
            <a:ext cx="2854173" cy="2794752"/>
            <a:chOff x="5824825" y="1527650"/>
            <a:chExt cx="2854173" cy="2794752"/>
          </a:xfrm>
        </p:grpSpPr>
        <p:sp>
          <p:nvSpPr>
            <p:cNvPr id="534" name="Google Shape;534;p39"/>
            <p:cNvSpPr/>
            <p:nvPr/>
          </p:nvSpPr>
          <p:spPr>
            <a:xfrm>
              <a:off x="6851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7477175" y="4122900"/>
              <a:ext cx="1157331" cy="199500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974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9"/>
            <p:cNvGrpSpPr/>
            <p:nvPr/>
          </p:nvGrpSpPr>
          <p:grpSpPr>
            <a:xfrm>
              <a:off x="5824825" y="1527650"/>
              <a:ext cx="2854173" cy="2794752"/>
              <a:chOff x="5824825" y="1527650"/>
              <a:chExt cx="2854173" cy="2794752"/>
            </a:xfrm>
          </p:grpSpPr>
          <p:sp>
            <p:nvSpPr>
              <p:cNvPr id="538" name="Google Shape;538;p39"/>
              <p:cNvSpPr/>
              <p:nvPr/>
            </p:nvSpPr>
            <p:spPr>
              <a:xfrm>
                <a:off x="6408134" y="1694871"/>
                <a:ext cx="256051" cy="259184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219" extrusionOk="0">
                    <a:moveTo>
                      <a:pt x="1" y="3482"/>
                    </a:moveTo>
                    <a:lnTo>
                      <a:pt x="2907" y="4219"/>
                    </a:lnTo>
                    <a:cubicBezTo>
                      <a:pt x="3143" y="3528"/>
                      <a:pt x="3592" y="2936"/>
                      <a:pt x="4167" y="2521"/>
                    </a:cubicBezTo>
                    <a:lnTo>
                      <a:pt x="2550" y="1"/>
                    </a:lnTo>
                    <a:cubicBezTo>
                      <a:pt x="1348" y="835"/>
                      <a:pt x="438" y="2061"/>
                      <a:pt x="1" y="34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6724577" y="1833832"/>
                <a:ext cx="467808" cy="591841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9634" extrusionOk="0">
                    <a:moveTo>
                      <a:pt x="1094" y="9634"/>
                    </a:moveTo>
                    <a:cubicBezTo>
                      <a:pt x="4691" y="9634"/>
                      <a:pt x="7614" y="6705"/>
                      <a:pt x="7614" y="3114"/>
                    </a:cubicBezTo>
                    <a:cubicBezTo>
                      <a:pt x="7614" y="1986"/>
                      <a:pt x="7326" y="927"/>
                      <a:pt x="6820" y="0"/>
                    </a:cubicBezTo>
                    <a:lnTo>
                      <a:pt x="4259" y="1560"/>
                    </a:lnTo>
                    <a:cubicBezTo>
                      <a:pt x="4489" y="2026"/>
                      <a:pt x="4622" y="2550"/>
                      <a:pt x="4622" y="3114"/>
                    </a:cubicBezTo>
                    <a:cubicBezTo>
                      <a:pt x="4622" y="5065"/>
                      <a:pt x="3039" y="6641"/>
                      <a:pt x="1094" y="6641"/>
                    </a:cubicBezTo>
                    <a:cubicBezTo>
                      <a:pt x="950" y="6641"/>
                      <a:pt x="806" y="6630"/>
                      <a:pt x="668" y="6613"/>
                    </a:cubicBezTo>
                    <a:lnTo>
                      <a:pt x="1" y="9536"/>
                    </a:lnTo>
                    <a:cubicBezTo>
                      <a:pt x="352" y="9594"/>
                      <a:pt x="720" y="9634"/>
                      <a:pt x="1094" y="9634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6363964" y="1606469"/>
                <a:ext cx="853482" cy="853543"/>
              </a:xfrm>
              <a:custGeom>
                <a:avLst/>
                <a:gdLst/>
                <a:ahLst/>
                <a:cxnLst/>
                <a:rect l="l" t="t" r="r" b="b"/>
                <a:pathLst>
                  <a:path w="13893" h="13894" extrusionOk="0">
                    <a:moveTo>
                      <a:pt x="12264" y="6953"/>
                    </a:moveTo>
                    <a:cubicBezTo>
                      <a:pt x="12264" y="3966"/>
                      <a:pt x="9836" y="1537"/>
                      <a:pt x="6849" y="1537"/>
                    </a:cubicBezTo>
                    <a:cubicBezTo>
                      <a:pt x="3862" y="1537"/>
                      <a:pt x="1434" y="3966"/>
                      <a:pt x="1434" y="6953"/>
                    </a:cubicBezTo>
                    <a:cubicBezTo>
                      <a:pt x="1434" y="9940"/>
                      <a:pt x="3862" y="12368"/>
                      <a:pt x="6849" y="12368"/>
                    </a:cubicBezTo>
                    <a:cubicBezTo>
                      <a:pt x="9836" y="12368"/>
                      <a:pt x="12264" y="9940"/>
                      <a:pt x="12264" y="6953"/>
                    </a:cubicBezTo>
                    <a:close/>
                    <a:moveTo>
                      <a:pt x="1497" y="6953"/>
                    </a:moveTo>
                    <a:cubicBezTo>
                      <a:pt x="1497" y="4001"/>
                      <a:pt x="3902" y="1607"/>
                      <a:pt x="6843" y="1607"/>
                    </a:cubicBezTo>
                    <a:cubicBezTo>
                      <a:pt x="9790" y="1607"/>
                      <a:pt x="12189" y="4012"/>
                      <a:pt x="12189" y="6953"/>
                    </a:cubicBezTo>
                    <a:cubicBezTo>
                      <a:pt x="12189" y="9893"/>
                      <a:pt x="9784" y="12299"/>
                      <a:pt x="6843" y="12299"/>
                    </a:cubicBezTo>
                    <a:cubicBezTo>
                      <a:pt x="3902" y="12299"/>
                      <a:pt x="1497" y="9899"/>
                      <a:pt x="1497" y="6953"/>
                    </a:cubicBezTo>
                    <a:close/>
                    <a:moveTo>
                      <a:pt x="12914" y="7016"/>
                    </a:moveTo>
                    <a:lnTo>
                      <a:pt x="12914" y="6884"/>
                    </a:lnTo>
                    <a:lnTo>
                      <a:pt x="13893" y="6884"/>
                    </a:lnTo>
                    <a:lnTo>
                      <a:pt x="13893" y="7016"/>
                    </a:lnTo>
                    <a:close/>
                    <a:moveTo>
                      <a:pt x="979" y="6884"/>
                    </a:moveTo>
                    <a:lnTo>
                      <a:pt x="979" y="7016"/>
                    </a:lnTo>
                    <a:lnTo>
                      <a:pt x="1" y="7016"/>
                    </a:lnTo>
                    <a:lnTo>
                      <a:pt x="1" y="6884"/>
                    </a:lnTo>
                    <a:close/>
                    <a:moveTo>
                      <a:pt x="12886" y="6360"/>
                    </a:moveTo>
                    <a:lnTo>
                      <a:pt x="13858" y="6274"/>
                    </a:lnTo>
                    <a:lnTo>
                      <a:pt x="13870" y="6406"/>
                    </a:lnTo>
                    <a:lnTo>
                      <a:pt x="12897" y="6492"/>
                    </a:lnTo>
                    <a:close/>
                    <a:moveTo>
                      <a:pt x="1008" y="7534"/>
                    </a:moveTo>
                    <a:lnTo>
                      <a:pt x="35" y="7620"/>
                    </a:lnTo>
                    <a:lnTo>
                      <a:pt x="24" y="7488"/>
                    </a:lnTo>
                    <a:lnTo>
                      <a:pt x="996" y="7402"/>
                    </a:lnTo>
                    <a:close/>
                    <a:moveTo>
                      <a:pt x="12805" y="5854"/>
                    </a:moveTo>
                    <a:lnTo>
                      <a:pt x="13760" y="5681"/>
                    </a:lnTo>
                    <a:lnTo>
                      <a:pt x="13783" y="5808"/>
                    </a:lnTo>
                    <a:lnTo>
                      <a:pt x="12828" y="5980"/>
                    </a:lnTo>
                    <a:close/>
                    <a:moveTo>
                      <a:pt x="1083" y="8052"/>
                    </a:moveTo>
                    <a:lnTo>
                      <a:pt x="121" y="8225"/>
                    </a:lnTo>
                    <a:lnTo>
                      <a:pt x="104" y="8098"/>
                    </a:lnTo>
                    <a:lnTo>
                      <a:pt x="1059" y="7925"/>
                    </a:lnTo>
                    <a:close/>
                    <a:moveTo>
                      <a:pt x="12690" y="5341"/>
                    </a:moveTo>
                    <a:lnTo>
                      <a:pt x="13634" y="5088"/>
                    </a:lnTo>
                    <a:lnTo>
                      <a:pt x="13668" y="5221"/>
                    </a:lnTo>
                    <a:lnTo>
                      <a:pt x="12725" y="5468"/>
                    </a:lnTo>
                    <a:close/>
                    <a:moveTo>
                      <a:pt x="1198" y="8564"/>
                    </a:moveTo>
                    <a:lnTo>
                      <a:pt x="254" y="8817"/>
                    </a:lnTo>
                    <a:lnTo>
                      <a:pt x="219" y="8685"/>
                    </a:lnTo>
                    <a:lnTo>
                      <a:pt x="1157" y="8432"/>
                    </a:lnTo>
                    <a:close/>
                    <a:moveTo>
                      <a:pt x="12523" y="4852"/>
                    </a:moveTo>
                    <a:lnTo>
                      <a:pt x="13438" y="4518"/>
                    </a:lnTo>
                    <a:lnTo>
                      <a:pt x="13484" y="4645"/>
                    </a:lnTo>
                    <a:lnTo>
                      <a:pt x="12569" y="4973"/>
                    </a:lnTo>
                    <a:close/>
                    <a:moveTo>
                      <a:pt x="1359" y="9053"/>
                    </a:moveTo>
                    <a:lnTo>
                      <a:pt x="444" y="9381"/>
                    </a:lnTo>
                    <a:lnTo>
                      <a:pt x="403" y="9260"/>
                    </a:lnTo>
                    <a:lnTo>
                      <a:pt x="1318" y="8932"/>
                    </a:lnTo>
                    <a:close/>
                    <a:moveTo>
                      <a:pt x="12322" y="4369"/>
                    </a:moveTo>
                    <a:lnTo>
                      <a:pt x="13208" y="3960"/>
                    </a:lnTo>
                    <a:lnTo>
                      <a:pt x="13265" y="4081"/>
                    </a:lnTo>
                    <a:lnTo>
                      <a:pt x="12379" y="4490"/>
                    </a:lnTo>
                    <a:close/>
                    <a:moveTo>
                      <a:pt x="1560" y="9537"/>
                    </a:moveTo>
                    <a:lnTo>
                      <a:pt x="680" y="9945"/>
                    </a:lnTo>
                    <a:lnTo>
                      <a:pt x="622" y="9824"/>
                    </a:lnTo>
                    <a:lnTo>
                      <a:pt x="1503" y="9410"/>
                    </a:lnTo>
                    <a:close/>
                    <a:moveTo>
                      <a:pt x="12080" y="3908"/>
                    </a:moveTo>
                    <a:lnTo>
                      <a:pt x="12920" y="3419"/>
                    </a:lnTo>
                    <a:lnTo>
                      <a:pt x="12983" y="3534"/>
                    </a:lnTo>
                    <a:lnTo>
                      <a:pt x="12143" y="4024"/>
                    </a:lnTo>
                    <a:close/>
                    <a:moveTo>
                      <a:pt x="1808" y="9997"/>
                    </a:moveTo>
                    <a:lnTo>
                      <a:pt x="962" y="10486"/>
                    </a:lnTo>
                    <a:lnTo>
                      <a:pt x="898" y="10371"/>
                    </a:lnTo>
                    <a:lnTo>
                      <a:pt x="1744" y="9882"/>
                    </a:lnTo>
                    <a:close/>
                    <a:moveTo>
                      <a:pt x="11792" y="3477"/>
                    </a:moveTo>
                    <a:lnTo>
                      <a:pt x="12586" y="2919"/>
                    </a:lnTo>
                    <a:lnTo>
                      <a:pt x="12667" y="3022"/>
                    </a:lnTo>
                    <a:lnTo>
                      <a:pt x="11867" y="3586"/>
                    </a:lnTo>
                    <a:close/>
                    <a:moveTo>
                      <a:pt x="2095" y="10429"/>
                    </a:moveTo>
                    <a:lnTo>
                      <a:pt x="1295" y="10987"/>
                    </a:lnTo>
                    <a:lnTo>
                      <a:pt x="1215" y="10878"/>
                    </a:lnTo>
                    <a:lnTo>
                      <a:pt x="2015" y="10319"/>
                    </a:lnTo>
                    <a:close/>
                    <a:moveTo>
                      <a:pt x="11476" y="3068"/>
                    </a:moveTo>
                    <a:lnTo>
                      <a:pt x="12224" y="2441"/>
                    </a:lnTo>
                    <a:lnTo>
                      <a:pt x="12310" y="2545"/>
                    </a:lnTo>
                    <a:lnTo>
                      <a:pt x="11562" y="3166"/>
                    </a:lnTo>
                    <a:close/>
                    <a:moveTo>
                      <a:pt x="2418" y="10837"/>
                    </a:moveTo>
                    <a:lnTo>
                      <a:pt x="1669" y="11465"/>
                    </a:lnTo>
                    <a:lnTo>
                      <a:pt x="1583" y="11361"/>
                    </a:lnTo>
                    <a:lnTo>
                      <a:pt x="2331" y="10734"/>
                    </a:lnTo>
                    <a:close/>
                    <a:moveTo>
                      <a:pt x="11113" y="2688"/>
                    </a:moveTo>
                    <a:lnTo>
                      <a:pt x="11804" y="1998"/>
                    </a:lnTo>
                    <a:lnTo>
                      <a:pt x="11902" y="2090"/>
                    </a:lnTo>
                    <a:lnTo>
                      <a:pt x="11211" y="2781"/>
                    </a:lnTo>
                    <a:close/>
                    <a:moveTo>
                      <a:pt x="2769" y="11217"/>
                    </a:moveTo>
                    <a:lnTo>
                      <a:pt x="2078" y="11908"/>
                    </a:lnTo>
                    <a:lnTo>
                      <a:pt x="1986" y="11816"/>
                    </a:lnTo>
                    <a:lnTo>
                      <a:pt x="2677" y="11125"/>
                    </a:lnTo>
                    <a:close/>
                    <a:moveTo>
                      <a:pt x="10728" y="2343"/>
                    </a:moveTo>
                    <a:lnTo>
                      <a:pt x="11355" y="1595"/>
                    </a:lnTo>
                    <a:lnTo>
                      <a:pt x="11453" y="1676"/>
                    </a:lnTo>
                    <a:lnTo>
                      <a:pt x="10825" y="2424"/>
                    </a:lnTo>
                    <a:close/>
                    <a:moveTo>
                      <a:pt x="3160" y="11562"/>
                    </a:moveTo>
                    <a:lnTo>
                      <a:pt x="2533" y="12311"/>
                    </a:lnTo>
                    <a:lnTo>
                      <a:pt x="2429" y="12224"/>
                    </a:lnTo>
                    <a:lnTo>
                      <a:pt x="3056" y="11476"/>
                    </a:lnTo>
                    <a:close/>
                    <a:moveTo>
                      <a:pt x="10307" y="2027"/>
                    </a:moveTo>
                    <a:lnTo>
                      <a:pt x="10871" y="1227"/>
                    </a:lnTo>
                    <a:lnTo>
                      <a:pt x="10981" y="1307"/>
                    </a:lnTo>
                    <a:lnTo>
                      <a:pt x="10417" y="2101"/>
                    </a:lnTo>
                    <a:close/>
                    <a:moveTo>
                      <a:pt x="3574" y="11879"/>
                    </a:moveTo>
                    <a:lnTo>
                      <a:pt x="3016" y="12679"/>
                    </a:lnTo>
                    <a:lnTo>
                      <a:pt x="2907" y="12598"/>
                    </a:lnTo>
                    <a:lnTo>
                      <a:pt x="3471" y="11798"/>
                    </a:lnTo>
                    <a:close/>
                    <a:moveTo>
                      <a:pt x="9870" y="1750"/>
                    </a:moveTo>
                    <a:lnTo>
                      <a:pt x="10359" y="910"/>
                    </a:lnTo>
                    <a:lnTo>
                      <a:pt x="10474" y="974"/>
                    </a:lnTo>
                    <a:lnTo>
                      <a:pt x="9985" y="1814"/>
                    </a:lnTo>
                    <a:close/>
                    <a:moveTo>
                      <a:pt x="4017" y="12155"/>
                    </a:moveTo>
                    <a:lnTo>
                      <a:pt x="3528" y="12995"/>
                    </a:lnTo>
                    <a:lnTo>
                      <a:pt x="3413" y="12932"/>
                    </a:lnTo>
                    <a:lnTo>
                      <a:pt x="3902" y="12086"/>
                    </a:lnTo>
                    <a:close/>
                    <a:moveTo>
                      <a:pt x="9404" y="1514"/>
                    </a:moveTo>
                    <a:lnTo>
                      <a:pt x="9813" y="628"/>
                    </a:lnTo>
                    <a:lnTo>
                      <a:pt x="9933" y="686"/>
                    </a:lnTo>
                    <a:lnTo>
                      <a:pt x="9525" y="1572"/>
                    </a:lnTo>
                    <a:close/>
                    <a:moveTo>
                      <a:pt x="4484" y="12391"/>
                    </a:moveTo>
                    <a:lnTo>
                      <a:pt x="4075" y="13277"/>
                    </a:lnTo>
                    <a:lnTo>
                      <a:pt x="3948" y="13220"/>
                    </a:lnTo>
                    <a:lnTo>
                      <a:pt x="4363" y="12334"/>
                    </a:lnTo>
                    <a:close/>
                    <a:moveTo>
                      <a:pt x="8921" y="1319"/>
                    </a:moveTo>
                    <a:lnTo>
                      <a:pt x="9254" y="404"/>
                    </a:lnTo>
                    <a:lnTo>
                      <a:pt x="9375" y="450"/>
                    </a:lnTo>
                    <a:lnTo>
                      <a:pt x="9041" y="1365"/>
                    </a:lnTo>
                    <a:close/>
                    <a:moveTo>
                      <a:pt x="4967" y="12587"/>
                    </a:moveTo>
                    <a:lnTo>
                      <a:pt x="4633" y="13496"/>
                    </a:lnTo>
                    <a:lnTo>
                      <a:pt x="4512" y="13456"/>
                    </a:lnTo>
                    <a:lnTo>
                      <a:pt x="4840" y="12541"/>
                    </a:lnTo>
                    <a:close/>
                    <a:moveTo>
                      <a:pt x="8426" y="1169"/>
                    </a:moveTo>
                    <a:lnTo>
                      <a:pt x="8679" y="225"/>
                    </a:lnTo>
                    <a:lnTo>
                      <a:pt x="8805" y="260"/>
                    </a:lnTo>
                    <a:lnTo>
                      <a:pt x="8552" y="1204"/>
                    </a:lnTo>
                    <a:close/>
                    <a:moveTo>
                      <a:pt x="5462" y="12736"/>
                    </a:moveTo>
                    <a:lnTo>
                      <a:pt x="5209" y="13680"/>
                    </a:lnTo>
                    <a:lnTo>
                      <a:pt x="5082" y="13640"/>
                    </a:lnTo>
                    <a:lnTo>
                      <a:pt x="5330" y="12702"/>
                    </a:lnTo>
                    <a:close/>
                    <a:moveTo>
                      <a:pt x="7913" y="1060"/>
                    </a:moveTo>
                    <a:lnTo>
                      <a:pt x="8086" y="105"/>
                    </a:lnTo>
                    <a:lnTo>
                      <a:pt x="8218" y="128"/>
                    </a:lnTo>
                    <a:lnTo>
                      <a:pt x="8046" y="1083"/>
                    </a:lnTo>
                    <a:close/>
                    <a:moveTo>
                      <a:pt x="5974" y="12834"/>
                    </a:moveTo>
                    <a:lnTo>
                      <a:pt x="5801" y="13795"/>
                    </a:lnTo>
                    <a:lnTo>
                      <a:pt x="5669" y="13772"/>
                    </a:lnTo>
                    <a:lnTo>
                      <a:pt x="5842" y="12817"/>
                    </a:lnTo>
                    <a:close/>
                    <a:moveTo>
                      <a:pt x="7396" y="1002"/>
                    </a:moveTo>
                    <a:lnTo>
                      <a:pt x="7482" y="30"/>
                    </a:lnTo>
                    <a:lnTo>
                      <a:pt x="7614" y="47"/>
                    </a:lnTo>
                    <a:lnTo>
                      <a:pt x="7528" y="1020"/>
                    </a:lnTo>
                    <a:close/>
                    <a:moveTo>
                      <a:pt x="6492" y="12903"/>
                    </a:moveTo>
                    <a:lnTo>
                      <a:pt x="6406" y="13870"/>
                    </a:lnTo>
                    <a:lnTo>
                      <a:pt x="6273" y="13859"/>
                    </a:lnTo>
                    <a:lnTo>
                      <a:pt x="6360" y="12886"/>
                    </a:lnTo>
                    <a:close/>
                    <a:moveTo>
                      <a:pt x="6878" y="979"/>
                    </a:moveTo>
                    <a:lnTo>
                      <a:pt x="6878" y="1"/>
                    </a:lnTo>
                    <a:lnTo>
                      <a:pt x="7010" y="1"/>
                    </a:lnTo>
                    <a:lnTo>
                      <a:pt x="7010" y="979"/>
                    </a:lnTo>
                    <a:close/>
                    <a:moveTo>
                      <a:pt x="7010" y="13893"/>
                    </a:moveTo>
                    <a:lnTo>
                      <a:pt x="6878" y="13893"/>
                    </a:lnTo>
                    <a:lnTo>
                      <a:pt x="6878" y="12915"/>
                    </a:lnTo>
                    <a:lnTo>
                      <a:pt x="7010" y="12915"/>
                    </a:lnTo>
                    <a:close/>
                    <a:moveTo>
                      <a:pt x="6360" y="1008"/>
                    </a:moveTo>
                    <a:lnTo>
                      <a:pt x="6273" y="41"/>
                    </a:lnTo>
                    <a:lnTo>
                      <a:pt x="6400" y="24"/>
                    </a:lnTo>
                    <a:lnTo>
                      <a:pt x="6492" y="997"/>
                    </a:lnTo>
                    <a:close/>
                    <a:moveTo>
                      <a:pt x="7534" y="12886"/>
                    </a:moveTo>
                    <a:lnTo>
                      <a:pt x="7620" y="13859"/>
                    </a:lnTo>
                    <a:lnTo>
                      <a:pt x="7488" y="13870"/>
                    </a:lnTo>
                    <a:lnTo>
                      <a:pt x="7396" y="12903"/>
                    </a:lnTo>
                    <a:close/>
                    <a:moveTo>
                      <a:pt x="5842" y="1089"/>
                    </a:moveTo>
                    <a:lnTo>
                      <a:pt x="5669" y="133"/>
                    </a:lnTo>
                    <a:lnTo>
                      <a:pt x="5801" y="110"/>
                    </a:lnTo>
                    <a:lnTo>
                      <a:pt x="5974" y="1066"/>
                    </a:lnTo>
                    <a:close/>
                    <a:moveTo>
                      <a:pt x="8046" y="12817"/>
                    </a:moveTo>
                    <a:lnTo>
                      <a:pt x="8218" y="13772"/>
                    </a:lnTo>
                    <a:lnTo>
                      <a:pt x="8086" y="13795"/>
                    </a:lnTo>
                    <a:lnTo>
                      <a:pt x="7913" y="12834"/>
                    </a:lnTo>
                    <a:close/>
                    <a:moveTo>
                      <a:pt x="5330" y="1204"/>
                    </a:moveTo>
                    <a:lnTo>
                      <a:pt x="5082" y="260"/>
                    </a:lnTo>
                    <a:lnTo>
                      <a:pt x="5209" y="225"/>
                    </a:lnTo>
                    <a:lnTo>
                      <a:pt x="5462" y="1169"/>
                    </a:lnTo>
                    <a:close/>
                    <a:moveTo>
                      <a:pt x="8552" y="12702"/>
                    </a:moveTo>
                    <a:lnTo>
                      <a:pt x="8805" y="13640"/>
                    </a:lnTo>
                    <a:lnTo>
                      <a:pt x="8679" y="13680"/>
                    </a:lnTo>
                    <a:lnTo>
                      <a:pt x="8426" y="12736"/>
                    </a:lnTo>
                    <a:close/>
                    <a:moveTo>
                      <a:pt x="4840" y="1371"/>
                    </a:moveTo>
                    <a:lnTo>
                      <a:pt x="4512" y="456"/>
                    </a:lnTo>
                    <a:lnTo>
                      <a:pt x="4633" y="415"/>
                    </a:lnTo>
                    <a:lnTo>
                      <a:pt x="4967" y="1325"/>
                    </a:lnTo>
                    <a:close/>
                    <a:moveTo>
                      <a:pt x="9041" y="12535"/>
                    </a:moveTo>
                    <a:lnTo>
                      <a:pt x="9375" y="13450"/>
                    </a:lnTo>
                    <a:lnTo>
                      <a:pt x="9254" y="13490"/>
                    </a:lnTo>
                    <a:lnTo>
                      <a:pt x="8921" y="12575"/>
                    </a:lnTo>
                    <a:close/>
                    <a:moveTo>
                      <a:pt x="4363" y="1572"/>
                    </a:moveTo>
                    <a:lnTo>
                      <a:pt x="3948" y="686"/>
                    </a:lnTo>
                    <a:lnTo>
                      <a:pt x="4075" y="628"/>
                    </a:lnTo>
                    <a:lnTo>
                      <a:pt x="4484" y="1514"/>
                    </a:lnTo>
                    <a:close/>
                    <a:moveTo>
                      <a:pt x="9525" y="12334"/>
                    </a:moveTo>
                    <a:lnTo>
                      <a:pt x="9933" y="13220"/>
                    </a:lnTo>
                    <a:lnTo>
                      <a:pt x="9813" y="13277"/>
                    </a:lnTo>
                    <a:lnTo>
                      <a:pt x="9404" y="12391"/>
                    </a:lnTo>
                    <a:close/>
                    <a:moveTo>
                      <a:pt x="3902" y="1814"/>
                    </a:moveTo>
                    <a:lnTo>
                      <a:pt x="3413" y="974"/>
                    </a:lnTo>
                    <a:lnTo>
                      <a:pt x="3528" y="910"/>
                    </a:lnTo>
                    <a:lnTo>
                      <a:pt x="4017" y="1750"/>
                    </a:lnTo>
                    <a:close/>
                    <a:moveTo>
                      <a:pt x="9985" y="12086"/>
                    </a:moveTo>
                    <a:lnTo>
                      <a:pt x="10474" y="12932"/>
                    </a:lnTo>
                    <a:lnTo>
                      <a:pt x="10359" y="12995"/>
                    </a:lnTo>
                    <a:lnTo>
                      <a:pt x="9870" y="12155"/>
                    </a:lnTo>
                    <a:close/>
                    <a:moveTo>
                      <a:pt x="3471" y="2101"/>
                    </a:moveTo>
                    <a:lnTo>
                      <a:pt x="2907" y="1307"/>
                    </a:lnTo>
                    <a:lnTo>
                      <a:pt x="3016" y="1227"/>
                    </a:lnTo>
                    <a:lnTo>
                      <a:pt x="3574" y="2027"/>
                    </a:lnTo>
                    <a:close/>
                    <a:moveTo>
                      <a:pt x="10417" y="11798"/>
                    </a:moveTo>
                    <a:lnTo>
                      <a:pt x="10981" y="12598"/>
                    </a:lnTo>
                    <a:lnTo>
                      <a:pt x="10871" y="12679"/>
                    </a:lnTo>
                    <a:lnTo>
                      <a:pt x="10307" y="11879"/>
                    </a:lnTo>
                    <a:close/>
                    <a:moveTo>
                      <a:pt x="3056" y="2418"/>
                    </a:moveTo>
                    <a:lnTo>
                      <a:pt x="2435" y="1681"/>
                    </a:lnTo>
                    <a:lnTo>
                      <a:pt x="2533" y="1595"/>
                    </a:lnTo>
                    <a:lnTo>
                      <a:pt x="3160" y="2343"/>
                    </a:lnTo>
                    <a:close/>
                    <a:moveTo>
                      <a:pt x="10825" y="11476"/>
                    </a:moveTo>
                    <a:lnTo>
                      <a:pt x="11453" y="12224"/>
                    </a:lnTo>
                    <a:lnTo>
                      <a:pt x="11355" y="12311"/>
                    </a:lnTo>
                    <a:lnTo>
                      <a:pt x="10728" y="11562"/>
                    </a:lnTo>
                    <a:close/>
                    <a:moveTo>
                      <a:pt x="2677" y="2781"/>
                    </a:moveTo>
                    <a:lnTo>
                      <a:pt x="1986" y="2090"/>
                    </a:lnTo>
                    <a:lnTo>
                      <a:pt x="2078" y="1998"/>
                    </a:lnTo>
                    <a:lnTo>
                      <a:pt x="2769" y="2688"/>
                    </a:lnTo>
                    <a:close/>
                    <a:moveTo>
                      <a:pt x="11211" y="11125"/>
                    </a:moveTo>
                    <a:lnTo>
                      <a:pt x="11902" y="11816"/>
                    </a:lnTo>
                    <a:lnTo>
                      <a:pt x="11804" y="11908"/>
                    </a:lnTo>
                    <a:lnTo>
                      <a:pt x="11113" y="11217"/>
                    </a:lnTo>
                    <a:close/>
                    <a:moveTo>
                      <a:pt x="2331" y="3166"/>
                    </a:moveTo>
                    <a:lnTo>
                      <a:pt x="1583" y="2545"/>
                    </a:lnTo>
                    <a:lnTo>
                      <a:pt x="1669" y="2441"/>
                    </a:lnTo>
                    <a:lnTo>
                      <a:pt x="2418" y="3068"/>
                    </a:lnTo>
                    <a:close/>
                    <a:moveTo>
                      <a:pt x="11556" y="10734"/>
                    </a:moveTo>
                    <a:lnTo>
                      <a:pt x="12304" y="11361"/>
                    </a:lnTo>
                    <a:lnTo>
                      <a:pt x="12218" y="11459"/>
                    </a:lnTo>
                    <a:lnTo>
                      <a:pt x="11470" y="10837"/>
                    </a:lnTo>
                    <a:close/>
                    <a:moveTo>
                      <a:pt x="2015" y="3586"/>
                    </a:moveTo>
                    <a:lnTo>
                      <a:pt x="1215" y="3022"/>
                    </a:lnTo>
                    <a:lnTo>
                      <a:pt x="1295" y="2919"/>
                    </a:lnTo>
                    <a:lnTo>
                      <a:pt x="2095" y="3477"/>
                    </a:lnTo>
                    <a:close/>
                    <a:moveTo>
                      <a:pt x="11873" y="10319"/>
                    </a:moveTo>
                    <a:lnTo>
                      <a:pt x="12667" y="10878"/>
                    </a:lnTo>
                    <a:lnTo>
                      <a:pt x="12592" y="10987"/>
                    </a:lnTo>
                    <a:lnTo>
                      <a:pt x="11792" y="10429"/>
                    </a:lnTo>
                    <a:close/>
                    <a:moveTo>
                      <a:pt x="1744" y="4024"/>
                    </a:moveTo>
                    <a:lnTo>
                      <a:pt x="898" y="3534"/>
                    </a:lnTo>
                    <a:lnTo>
                      <a:pt x="967" y="3419"/>
                    </a:lnTo>
                    <a:lnTo>
                      <a:pt x="1808" y="3908"/>
                    </a:lnTo>
                    <a:close/>
                    <a:moveTo>
                      <a:pt x="12143" y="9882"/>
                    </a:moveTo>
                    <a:lnTo>
                      <a:pt x="12983" y="10371"/>
                    </a:lnTo>
                    <a:lnTo>
                      <a:pt x="12920" y="10486"/>
                    </a:lnTo>
                    <a:lnTo>
                      <a:pt x="12080" y="9997"/>
                    </a:lnTo>
                    <a:close/>
                    <a:moveTo>
                      <a:pt x="1560" y="4369"/>
                    </a:moveTo>
                    <a:lnTo>
                      <a:pt x="1503" y="4490"/>
                    </a:lnTo>
                    <a:lnTo>
                      <a:pt x="622" y="4081"/>
                    </a:lnTo>
                    <a:lnTo>
                      <a:pt x="680" y="3960"/>
                    </a:lnTo>
                    <a:close/>
                    <a:moveTo>
                      <a:pt x="12322" y="9537"/>
                    </a:moveTo>
                    <a:lnTo>
                      <a:pt x="12379" y="9410"/>
                    </a:lnTo>
                    <a:lnTo>
                      <a:pt x="13265" y="9824"/>
                    </a:lnTo>
                    <a:lnTo>
                      <a:pt x="13208" y="9945"/>
                    </a:lnTo>
                    <a:close/>
                    <a:moveTo>
                      <a:pt x="1359" y="4852"/>
                    </a:moveTo>
                    <a:lnTo>
                      <a:pt x="1318" y="4973"/>
                    </a:lnTo>
                    <a:lnTo>
                      <a:pt x="403" y="4645"/>
                    </a:lnTo>
                    <a:lnTo>
                      <a:pt x="444" y="4518"/>
                    </a:lnTo>
                    <a:close/>
                    <a:moveTo>
                      <a:pt x="12523" y="9053"/>
                    </a:moveTo>
                    <a:lnTo>
                      <a:pt x="12569" y="8932"/>
                    </a:lnTo>
                    <a:lnTo>
                      <a:pt x="13484" y="9260"/>
                    </a:lnTo>
                    <a:lnTo>
                      <a:pt x="13438" y="9381"/>
                    </a:lnTo>
                    <a:close/>
                    <a:moveTo>
                      <a:pt x="1198" y="5341"/>
                    </a:moveTo>
                    <a:lnTo>
                      <a:pt x="1157" y="5468"/>
                    </a:lnTo>
                    <a:lnTo>
                      <a:pt x="219" y="5221"/>
                    </a:lnTo>
                    <a:lnTo>
                      <a:pt x="254" y="5088"/>
                    </a:lnTo>
                    <a:close/>
                    <a:moveTo>
                      <a:pt x="12690" y="8564"/>
                    </a:moveTo>
                    <a:lnTo>
                      <a:pt x="12725" y="8432"/>
                    </a:lnTo>
                    <a:lnTo>
                      <a:pt x="13668" y="8685"/>
                    </a:lnTo>
                    <a:lnTo>
                      <a:pt x="13634" y="8817"/>
                    </a:lnTo>
                    <a:close/>
                    <a:moveTo>
                      <a:pt x="1083" y="5854"/>
                    </a:moveTo>
                    <a:lnTo>
                      <a:pt x="1059" y="5980"/>
                    </a:lnTo>
                    <a:lnTo>
                      <a:pt x="104" y="5808"/>
                    </a:lnTo>
                    <a:lnTo>
                      <a:pt x="121" y="5681"/>
                    </a:lnTo>
                    <a:close/>
                    <a:moveTo>
                      <a:pt x="12805" y="8052"/>
                    </a:moveTo>
                    <a:lnTo>
                      <a:pt x="12828" y="7925"/>
                    </a:lnTo>
                    <a:lnTo>
                      <a:pt x="13783" y="8098"/>
                    </a:lnTo>
                    <a:lnTo>
                      <a:pt x="13760" y="8225"/>
                    </a:lnTo>
                    <a:close/>
                    <a:moveTo>
                      <a:pt x="1008" y="6360"/>
                    </a:moveTo>
                    <a:lnTo>
                      <a:pt x="996" y="6492"/>
                    </a:lnTo>
                    <a:lnTo>
                      <a:pt x="24" y="6406"/>
                    </a:lnTo>
                    <a:lnTo>
                      <a:pt x="35" y="6274"/>
                    </a:lnTo>
                    <a:close/>
                    <a:moveTo>
                      <a:pt x="12886" y="7534"/>
                    </a:moveTo>
                    <a:lnTo>
                      <a:pt x="12897" y="7402"/>
                    </a:lnTo>
                    <a:lnTo>
                      <a:pt x="13870" y="7488"/>
                    </a:lnTo>
                    <a:lnTo>
                      <a:pt x="13858" y="76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6573635" y="1921865"/>
                <a:ext cx="199103" cy="201929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3287" extrusionOk="0">
                    <a:moveTo>
                      <a:pt x="3240" y="576"/>
                    </a:moveTo>
                    <a:lnTo>
                      <a:pt x="979" y="0"/>
                    </a:lnTo>
                    <a:cubicBezTo>
                      <a:pt x="789" y="535"/>
                      <a:pt x="443" y="996"/>
                      <a:pt x="0" y="1318"/>
                    </a:cubicBezTo>
                    <a:lnTo>
                      <a:pt x="1266" y="3286"/>
                    </a:lnTo>
                    <a:cubicBezTo>
                      <a:pt x="2199" y="2636"/>
                      <a:pt x="2912" y="1686"/>
                      <a:pt x="3240" y="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6161418" y="1554496"/>
                <a:ext cx="364909" cy="461788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7517" extrusionOk="0">
                    <a:moveTo>
                      <a:pt x="5087" y="1"/>
                    </a:moveTo>
                    <a:cubicBezTo>
                      <a:pt x="2285" y="1"/>
                      <a:pt x="0" y="2280"/>
                      <a:pt x="0" y="5088"/>
                    </a:cubicBezTo>
                    <a:cubicBezTo>
                      <a:pt x="0" y="5963"/>
                      <a:pt x="225" y="6792"/>
                      <a:pt x="622" y="7517"/>
                    </a:cubicBezTo>
                    <a:lnTo>
                      <a:pt x="2613" y="6303"/>
                    </a:lnTo>
                    <a:cubicBezTo>
                      <a:pt x="2434" y="5934"/>
                      <a:pt x="2331" y="5526"/>
                      <a:pt x="2331" y="5094"/>
                    </a:cubicBezTo>
                    <a:cubicBezTo>
                      <a:pt x="2331" y="3575"/>
                      <a:pt x="3562" y="2343"/>
                      <a:pt x="5082" y="2343"/>
                    </a:cubicBezTo>
                    <a:cubicBezTo>
                      <a:pt x="5197" y="2343"/>
                      <a:pt x="5306" y="2355"/>
                      <a:pt x="5410" y="2366"/>
                    </a:cubicBezTo>
                    <a:lnTo>
                      <a:pt x="5939" y="87"/>
                    </a:lnTo>
                    <a:cubicBezTo>
                      <a:pt x="5663" y="24"/>
                      <a:pt x="5375" y="1"/>
                      <a:pt x="5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6142312" y="1527650"/>
                <a:ext cx="665375" cy="665068"/>
              </a:xfrm>
              <a:custGeom>
                <a:avLst/>
                <a:gdLst/>
                <a:ahLst/>
                <a:cxnLst/>
                <a:rect l="l" t="t" r="r" b="b"/>
                <a:pathLst>
                  <a:path w="10831" h="10826" extrusionOk="0">
                    <a:moveTo>
                      <a:pt x="1261" y="5410"/>
                    </a:moveTo>
                    <a:cubicBezTo>
                      <a:pt x="1261" y="7735"/>
                      <a:pt x="3154" y="9628"/>
                      <a:pt x="5485" y="9628"/>
                    </a:cubicBezTo>
                    <a:cubicBezTo>
                      <a:pt x="7815" y="9628"/>
                      <a:pt x="9709" y="7735"/>
                      <a:pt x="9709" y="5410"/>
                    </a:cubicBezTo>
                    <a:cubicBezTo>
                      <a:pt x="9709" y="3079"/>
                      <a:pt x="7815" y="1186"/>
                      <a:pt x="5485" y="1186"/>
                    </a:cubicBezTo>
                    <a:cubicBezTo>
                      <a:pt x="3165" y="1186"/>
                      <a:pt x="1261" y="3085"/>
                      <a:pt x="1261" y="5410"/>
                    </a:cubicBezTo>
                    <a:close/>
                    <a:moveTo>
                      <a:pt x="9657" y="5410"/>
                    </a:moveTo>
                    <a:cubicBezTo>
                      <a:pt x="9657" y="7712"/>
                      <a:pt x="7787" y="9582"/>
                      <a:pt x="5485" y="9582"/>
                    </a:cubicBezTo>
                    <a:cubicBezTo>
                      <a:pt x="3183" y="9582"/>
                      <a:pt x="1312" y="7712"/>
                      <a:pt x="1312" y="5410"/>
                    </a:cubicBezTo>
                    <a:cubicBezTo>
                      <a:pt x="1312" y="3108"/>
                      <a:pt x="3183" y="1238"/>
                      <a:pt x="5485" y="1238"/>
                    </a:cubicBezTo>
                    <a:cubicBezTo>
                      <a:pt x="7787" y="1238"/>
                      <a:pt x="9657" y="3114"/>
                      <a:pt x="9657" y="5410"/>
                    </a:cubicBezTo>
                    <a:close/>
                    <a:moveTo>
                      <a:pt x="760" y="5358"/>
                    </a:moveTo>
                    <a:lnTo>
                      <a:pt x="760" y="5456"/>
                    </a:lnTo>
                    <a:lnTo>
                      <a:pt x="0" y="5456"/>
                    </a:lnTo>
                    <a:lnTo>
                      <a:pt x="0" y="5358"/>
                    </a:lnTo>
                    <a:close/>
                    <a:moveTo>
                      <a:pt x="10071" y="5468"/>
                    </a:moveTo>
                    <a:lnTo>
                      <a:pt x="10071" y="5364"/>
                    </a:lnTo>
                    <a:lnTo>
                      <a:pt x="10831" y="5364"/>
                    </a:lnTo>
                    <a:lnTo>
                      <a:pt x="10831" y="5468"/>
                    </a:lnTo>
                    <a:close/>
                    <a:moveTo>
                      <a:pt x="783" y="5871"/>
                    </a:moveTo>
                    <a:lnTo>
                      <a:pt x="29" y="5934"/>
                    </a:lnTo>
                    <a:lnTo>
                      <a:pt x="18" y="5830"/>
                    </a:lnTo>
                    <a:lnTo>
                      <a:pt x="777" y="5767"/>
                    </a:lnTo>
                    <a:close/>
                    <a:moveTo>
                      <a:pt x="10048" y="4956"/>
                    </a:moveTo>
                    <a:lnTo>
                      <a:pt x="10802" y="4892"/>
                    </a:lnTo>
                    <a:lnTo>
                      <a:pt x="10808" y="4990"/>
                    </a:lnTo>
                    <a:lnTo>
                      <a:pt x="10054" y="5053"/>
                    </a:lnTo>
                    <a:close/>
                    <a:moveTo>
                      <a:pt x="841" y="6273"/>
                    </a:moveTo>
                    <a:lnTo>
                      <a:pt x="92" y="6400"/>
                    </a:lnTo>
                    <a:lnTo>
                      <a:pt x="69" y="6302"/>
                    </a:lnTo>
                    <a:lnTo>
                      <a:pt x="818" y="6170"/>
                    </a:lnTo>
                    <a:close/>
                    <a:moveTo>
                      <a:pt x="9991" y="4553"/>
                    </a:moveTo>
                    <a:lnTo>
                      <a:pt x="10739" y="4420"/>
                    </a:lnTo>
                    <a:lnTo>
                      <a:pt x="10762" y="4524"/>
                    </a:lnTo>
                    <a:lnTo>
                      <a:pt x="10014" y="4651"/>
                    </a:lnTo>
                    <a:close/>
                    <a:moveTo>
                      <a:pt x="933" y="6665"/>
                    </a:moveTo>
                    <a:lnTo>
                      <a:pt x="202" y="6860"/>
                    </a:lnTo>
                    <a:lnTo>
                      <a:pt x="167" y="6763"/>
                    </a:lnTo>
                    <a:lnTo>
                      <a:pt x="904" y="6567"/>
                    </a:lnTo>
                    <a:close/>
                    <a:moveTo>
                      <a:pt x="9899" y="4156"/>
                    </a:moveTo>
                    <a:lnTo>
                      <a:pt x="10629" y="3960"/>
                    </a:lnTo>
                    <a:lnTo>
                      <a:pt x="10658" y="4064"/>
                    </a:lnTo>
                    <a:lnTo>
                      <a:pt x="9927" y="4259"/>
                    </a:lnTo>
                    <a:close/>
                    <a:moveTo>
                      <a:pt x="1065" y="7050"/>
                    </a:moveTo>
                    <a:lnTo>
                      <a:pt x="351" y="7309"/>
                    </a:lnTo>
                    <a:lnTo>
                      <a:pt x="311" y="7206"/>
                    </a:lnTo>
                    <a:lnTo>
                      <a:pt x="1025" y="6947"/>
                    </a:lnTo>
                    <a:close/>
                    <a:moveTo>
                      <a:pt x="9772" y="3770"/>
                    </a:moveTo>
                    <a:lnTo>
                      <a:pt x="10486" y="3511"/>
                    </a:lnTo>
                    <a:lnTo>
                      <a:pt x="10520" y="3609"/>
                    </a:lnTo>
                    <a:lnTo>
                      <a:pt x="9812" y="3868"/>
                    </a:lnTo>
                    <a:close/>
                    <a:moveTo>
                      <a:pt x="1220" y="7424"/>
                    </a:moveTo>
                    <a:lnTo>
                      <a:pt x="530" y="7747"/>
                    </a:lnTo>
                    <a:lnTo>
                      <a:pt x="489" y="7655"/>
                    </a:lnTo>
                    <a:lnTo>
                      <a:pt x="1180" y="7327"/>
                    </a:lnTo>
                    <a:close/>
                    <a:moveTo>
                      <a:pt x="9611" y="3396"/>
                    </a:moveTo>
                    <a:lnTo>
                      <a:pt x="10296" y="3068"/>
                    </a:lnTo>
                    <a:lnTo>
                      <a:pt x="10342" y="3166"/>
                    </a:lnTo>
                    <a:lnTo>
                      <a:pt x="9651" y="3488"/>
                    </a:lnTo>
                    <a:close/>
                    <a:moveTo>
                      <a:pt x="1416" y="7781"/>
                    </a:moveTo>
                    <a:lnTo>
                      <a:pt x="754" y="8161"/>
                    </a:lnTo>
                    <a:lnTo>
                      <a:pt x="702" y="8075"/>
                    </a:lnTo>
                    <a:lnTo>
                      <a:pt x="1364" y="7695"/>
                    </a:lnTo>
                    <a:close/>
                    <a:moveTo>
                      <a:pt x="9421" y="3039"/>
                    </a:moveTo>
                    <a:lnTo>
                      <a:pt x="10083" y="2659"/>
                    </a:lnTo>
                    <a:lnTo>
                      <a:pt x="10135" y="2746"/>
                    </a:lnTo>
                    <a:lnTo>
                      <a:pt x="9473" y="3125"/>
                    </a:lnTo>
                    <a:close/>
                    <a:moveTo>
                      <a:pt x="1629" y="8121"/>
                    </a:moveTo>
                    <a:lnTo>
                      <a:pt x="1007" y="8558"/>
                    </a:lnTo>
                    <a:lnTo>
                      <a:pt x="950" y="8472"/>
                    </a:lnTo>
                    <a:lnTo>
                      <a:pt x="1571" y="8034"/>
                    </a:lnTo>
                    <a:close/>
                    <a:moveTo>
                      <a:pt x="9197" y="2694"/>
                    </a:moveTo>
                    <a:lnTo>
                      <a:pt x="9824" y="2257"/>
                    </a:lnTo>
                    <a:lnTo>
                      <a:pt x="9881" y="2343"/>
                    </a:lnTo>
                    <a:lnTo>
                      <a:pt x="9254" y="2780"/>
                    </a:lnTo>
                    <a:close/>
                    <a:moveTo>
                      <a:pt x="1882" y="8443"/>
                    </a:moveTo>
                    <a:lnTo>
                      <a:pt x="1301" y="8932"/>
                    </a:lnTo>
                    <a:lnTo>
                      <a:pt x="1238" y="8852"/>
                    </a:lnTo>
                    <a:lnTo>
                      <a:pt x="1819" y="8362"/>
                    </a:lnTo>
                    <a:close/>
                    <a:moveTo>
                      <a:pt x="8949" y="2377"/>
                    </a:moveTo>
                    <a:lnTo>
                      <a:pt x="9530" y="1888"/>
                    </a:lnTo>
                    <a:lnTo>
                      <a:pt x="9594" y="1969"/>
                    </a:lnTo>
                    <a:lnTo>
                      <a:pt x="9012" y="2458"/>
                    </a:lnTo>
                    <a:close/>
                    <a:moveTo>
                      <a:pt x="2164" y="8736"/>
                    </a:moveTo>
                    <a:lnTo>
                      <a:pt x="1623" y="9277"/>
                    </a:lnTo>
                    <a:lnTo>
                      <a:pt x="1548" y="9208"/>
                    </a:lnTo>
                    <a:lnTo>
                      <a:pt x="2089" y="8667"/>
                    </a:lnTo>
                    <a:close/>
                    <a:moveTo>
                      <a:pt x="8673" y="2084"/>
                    </a:moveTo>
                    <a:lnTo>
                      <a:pt x="9214" y="1543"/>
                    </a:lnTo>
                    <a:lnTo>
                      <a:pt x="9283" y="1618"/>
                    </a:lnTo>
                    <a:lnTo>
                      <a:pt x="8748" y="2159"/>
                    </a:lnTo>
                    <a:close/>
                    <a:moveTo>
                      <a:pt x="2463" y="9013"/>
                    </a:moveTo>
                    <a:lnTo>
                      <a:pt x="1974" y="9594"/>
                    </a:lnTo>
                    <a:lnTo>
                      <a:pt x="1899" y="9531"/>
                    </a:lnTo>
                    <a:lnTo>
                      <a:pt x="2389" y="8949"/>
                    </a:lnTo>
                    <a:close/>
                    <a:moveTo>
                      <a:pt x="8374" y="1813"/>
                    </a:moveTo>
                    <a:lnTo>
                      <a:pt x="8863" y="1226"/>
                    </a:lnTo>
                    <a:lnTo>
                      <a:pt x="8938" y="1295"/>
                    </a:lnTo>
                    <a:lnTo>
                      <a:pt x="8448" y="1877"/>
                    </a:lnTo>
                    <a:close/>
                    <a:moveTo>
                      <a:pt x="2791" y="9249"/>
                    </a:moveTo>
                    <a:lnTo>
                      <a:pt x="2348" y="9876"/>
                    </a:lnTo>
                    <a:lnTo>
                      <a:pt x="2262" y="9818"/>
                    </a:lnTo>
                    <a:lnTo>
                      <a:pt x="2699" y="9191"/>
                    </a:lnTo>
                    <a:close/>
                    <a:moveTo>
                      <a:pt x="8040" y="1566"/>
                    </a:moveTo>
                    <a:lnTo>
                      <a:pt x="8477" y="939"/>
                    </a:lnTo>
                    <a:lnTo>
                      <a:pt x="8563" y="996"/>
                    </a:lnTo>
                    <a:lnTo>
                      <a:pt x="8126" y="1623"/>
                    </a:lnTo>
                    <a:close/>
                    <a:moveTo>
                      <a:pt x="3131" y="9462"/>
                    </a:moveTo>
                    <a:lnTo>
                      <a:pt x="2751" y="10123"/>
                    </a:lnTo>
                    <a:lnTo>
                      <a:pt x="2665" y="10077"/>
                    </a:lnTo>
                    <a:lnTo>
                      <a:pt x="3045" y="9416"/>
                    </a:lnTo>
                    <a:close/>
                    <a:moveTo>
                      <a:pt x="7695" y="1353"/>
                    </a:moveTo>
                    <a:lnTo>
                      <a:pt x="8074" y="691"/>
                    </a:lnTo>
                    <a:lnTo>
                      <a:pt x="8161" y="737"/>
                    </a:lnTo>
                    <a:lnTo>
                      <a:pt x="7781" y="1399"/>
                    </a:lnTo>
                    <a:close/>
                    <a:moveTo>
                      <a:pt x="3493" y="9651"/>
                    </a:moveTo>
                    <a:lnTo>
                      <a:pt x="3171" y="10342"/>
                    </a:lnTo>
                    <a:lnTo>
                      <a:pt x="3079" y="10302"/>
                    </a:lnTo>
                    <a:lnTo>
                      <a:pt x="3401" y="9605"/>
                    </a:lnTo>
                    <a:close/>
                    <a:moveTo>
                      <a:pt x="7338" y="1169"/>
                    </a:moveTo>
                    <a:lnTo>
                      <a:pt x="7660" y="478"/>
                    </a:lnTo>
                    <a:lnTo>
                      <a:pt x="7752" y="524"/>
                    </a:lnTo>
                    <a:lnTo>
                      <a:pt x="7430" y="1215"/>
                    </a:lnTo>
                    <a:close/>
                    <a:moveTo>
                      <a:pt x="3873" y="9801"/>
                    </a:moveTo>
                    <a:lnTo>
                      <a:pt x="3614" y="10515"/>
                    </a:lnTo>
                    <a:lnTo>
                      <a:pt x="3517" y="10480"/>
                    </a:lnTo>
                    <a:lnTo>
                      <a:pt x="3775" y="9767"/>
                    </a:lnTo>
                    <a:close/>
                    <a:moveTo>
                      <a:pt x="6964" y="1019"/>
                    </a:moveTo>
                    <a:lnTo>
                      <a:pt x="7223" y="306"/>
                    </a:lnTo>
                    <a:lnTo>
                      <a:pt x="7320" y="346"/>
                    </a:lnTo>
                    <a:lnTo>
                      <a:pt x="7061" y="1054"/>
                    </a:lnTo>
                    <a:close/>
                    <a:moveTo>
                      <a:pt x="4265" y="9916"/>
                    </a:moveTo>
                    <a:lnTo>
                      <a:pt x="4069" y="10653"/>
                    </a:lnTo>
                    <a:lnTo>
                      <a:pt x="3965" y="10624"/>
                    </a:lnTo>
                    <a:lnTo>
                      <a:pt x="4161" y="9887"/>
                    </a:lnTo>
                    <a:close/>
                    <a:moveTo>
                      <a:pt x="6572" y="904"/>
                    </a:moveTo>
                    <a:lnTo>
                      <a:pt x="6768" y="173"/>
                    </a:lnTo>
                    <a:lnTo>
                      <a:pt x="6866" y="202"/>
                    </a:lnTo>
                    <a:lnTo>
                      <a:pt x="6676" y="933"/>
                    </a:lnTo>
                    <a:close/>
                    <a:moveTo>
                      <a:pt x="4662" y="10002"/>
                    </a:moveTo>
                    <a:lnTo>
                      <a:pt x="4529" y="10751"/>
                    </a:lnTo>
                    <a:lnTo>
                      <a:pt x="4426" y="10728"/>
                    </a:lnTo>
                    <a:lnTo>
                      <a:pt x="4558" y="9979"/>
                    </a:lnTo>
                    <a:close/>
                    <a:moveTo>
                      <a:pt x="6169" y="818"/>
                    </a:moveTo>
                    <a:lnTo>
                      <a:pt x="6302" y="70"/>
                    </a:lnTo>
                    <a:lnTo>
                      <a:pt x="6400" y="93"/>
                    </a:lnTo>
                    <a:lnTo>
                      <a:pt x="6273" y="841"/>
                    </a:lnTo>
                    <a:close/>
                    <a:moveTo>
                      <a:pt x="5065" y="10049"/>
                    </a:moveTo>
                    <a:lnTo>
                      <a:pt x="4996" y="10802"/>
                    </a:lnTo>
                    <a:lnTo>
                      <a:pt x="4898" y="10797"/>
                    </a:lnTo>
                    <a:lnTo>
                      <a:pt x="4961" y="10037"/>
                    </a:lnTo>
                    <a:close/>
                    <a:moveTo>
                      <a:pt x="5767" y="766"/>
                    </a:moveTo>
                    <a:lnTo>
                      <a:pt x="5830" y="12"/>
                    </a:lnTo>
                    <a:lnTo>
                      <a:pt x="5934" y="18"/>
                    </a:lnTo>
                    <a:lnTo>
                      <a:pt x="5870" y="778"/>
                    </a:lnTo>
                    <a:close/>
                    <a:moveTo>
                      <a:pt x="5467" y="10060"/>
                    </a:moveTo>
                    <a:lnTo>
                      <a:pt x="5467" y="10825"/>
                    </a:lnTo>
                    <a:lnTo>
                      <a:pt x="5364" y="10825"/>
                    </a:lnTo>
                    <a:lnTo>
                      <a:pt x="5364" y="10060"/>
                    </a:lnTo>
                    <a:close/>
                    <a:moveTo>
                      <a:pt x="5364" y="1"/>
                    </a:moveTo>
                    <a:lnTo>
                      <a:pt x="5467" y="1"/>
                    </a:lnTo>
                    <a:lnTo>
                      <a:pt x="5467" y="760"/>
                    </a:lnTo>
                    <a:lnTo>
                      <a:pt x="5364" y="760"/>
                    </a:lnTo>
                    <a:close/>
                    <a:moveTo>
                      <a:pt x="5876" y="10037"/>
                    </a:moveTo>
                    <a:lnTo>
                      <a:pt x="5939" y="10797"/>
                    </a:lnTo>
                    <a:lnTo>
                      <a:pt x="5841" y="10802"/>
                    </a:lnTo>
                    <a:lnTo>
                      <a:pt x="5772" y="10049"/>
                    </a:lnTo>
                    <a:close/>
                    <a:moveTo>
                      <a:pt x="4961" y="778"/>
                    </a:moveTo>
                    <a:lnTo>
                      <a:pt x="4898" y="18"/>
                    </a:lnTo>
                    <a:lnTo>
                      <a:pt x="4996" y="12"/>
                    </a:lnTo>
                    <a:lnTo>
                      <a:pt x="5065" y="766"/>
                    </a:lnTo>
                    <a:close/>
                    <a:moveTo>
                      <a:pt x="6279" y="9985"/>
                    </a:moveTo>
                    <a:lnTo>
                      <a:pt x="6405" y="10733"/>
                    </a:lnTo>
                    <a:lnTo>
                      <a:pt x="6308" y="10751"/>
                    </a:lnTo>
                    <a:lnTo>
                      <a:pt x="6175" y="10002"/>
                    </a:lnTo>
                    <a:close/>
                    <a:moveTo>
                      <a:pt x="4558" y="835"/>
                    </a:moveTo>
                    <a:lnTo>
                      <a:pt x="4432" y="87"/>
                    </a:lnTo>
                    <a:lnTo>
                      <a:pt x="4529" y="64"/>
                    </a:lnTo>
                    <a:lnTo>
                      <a:pt x="4662" y="812"/>
                    </a:lnTo>
                    <a:close/>
                    <a:moveTo>
                      <a:pt x="6676" y="9887"/>
                    </a:moveTo>
                    <a:lnTo>
                      <a:pt x="6866" y="10624"/>
                    </a:lnTo>
                    <a:lnTo>
                      <a:pt x="6768" y="10653"/>
                    </a:lnTo>
                    <a:lnTo>
                      <a:pt x="6572" y="9916"/>
                    </a:lnTo>
                    <a:close/>
                    <a:moveTo>
                      <a:pt x="4161" y="927"/>
                    </a:moveTo>
                    <a:lnTo>
                      <a:pt x="3971" y="191"/>
                    </a:lnTo>
                    <a:lnTo>
                      <a:pt x="4069" y="162"/>
                    </a:lnTo>
                    <a:lnTo>
                      <a:pt x="4265" y="898"/>
                    </a:lnTo>
                    <a:close/>
                    <a:moveTo>
                      <a:pt x="7056" y="9767"/>
                    </a:moveTo>
                    <a:lnTo>
                      <a:pt x="7315" y="10480"/>
                    </a:lnTo>
                    <a:lnTo>
                      <a:pt x="7211" y="10515"/>
                    </a:lnTo>
                    <a:lnTo>
                      <a:pt x="6952" y="9801"/>
                    </a:lnTo>
                    <a:close/>
                    <a:moveTo>
                      <a:pt x="3775" y="1054"/>
                    </a:moveTo>
                    <a:lnTo>
                      <a:pt x="3517" y="346"/>
                    </a:lnTo>
                    <a:lnTo>
                      <a:pt x="3614" y="306"/>
                    </a:lnTo>
                    <a:lnTo>
                      <a:pt x="3873" y="1019"/>
                    </a:lnTo>
                    <a:close/>
                    <a:moveTo>
                      <a:pt x="7430" y="9605"/>
                    </a:moveTo>
                    <a:lnTo>
                      <a:pt x="7752" y="10302"/>
                    </a:lnTo>
                    <a:lnTo>
                      <a:pt x="7660" y="10342"/>
                    </a:lnTo>
                    <a:lnTo>
                      <a:pt x="7338" y="9651"/>
                    </a:lnTo>
                    <a:close/>
                    <a:moveTo>
                      <a:pt x="3401" y="1215"/>
                    </a:moveTo>
                    <a:lnTo>
                      <a:pt x="3079" y="524"/>
                    </a:lnTo>
                    <a:lnTo>
                      <a:pt x="3171" y="478"/>
                    </a:lnTo>
                    <a:lnTo>
                      <a:pt x="3493" y="1169"/>
                    </a:lnTo>
                    <a:close/>
                    <a:moveTo>
                      <a:pt x="7787" y="9416"/>
                    </a:moveTo>
                    <a:lnTo>
                      <a:pt x="8172" y="10077"/>
                    </a:lnTo>
                    <a:lnTo>
                      <a:pt x="8086" y="10123"/>
                    </a:lnTo>
                    <a:lnTo>
                      <a:pt x="7700" y="9462"/>
                    </a:lnTo>
                    <a:close/>
                    <a:moveTo>
                      <a:pt x="3039" y="1411"/>
                    </a:moveTo>
                    <a:lnTo>
                      <a:pt x="2659" y="749"/>
                    </a:lnTo>
                    <a:lnTo>
                      <a:pt x="2745" y="697"/>
                    </a:lnTo>
                    <a:lnTo>
                      <a:pt x="3125" y="1359"/>
                    </a:lnTo>
                    <a:close/>
                    <a:moveTo>
                      <a:pt x="8126" y="9191"/>
                    </a:moveTo>
                    <a:lnTo>
                      <a:pt x="8563" y="9818"/>
                    </a:lnTo>
                    <a:lnTo>
                      <a:pt x="8477" y="9876"/>
                    </a:lnTo>
                    <a:lnTo>
                      <a:pt x="8040" y="9249"/>
                    </a:lnTo>
                    <a:close/>
                    <a:moveTo>
                      <a:pt x="2699" y="1629"/>
                    </a:moveTo>
                    <a:lnTo>
                      <a:pt x="2262" y="1008"/>
                    </a:lnTo>
                    <a:lnTo>
                      <a:pt x="2348" y="950"/>
                    </a:lnTo>
                    <a:lnTo>
                      <a:pt x="2791" y="1572"/>
                    </a:lnTo>
                    <a:close/>
                    <a:moveTo>
                      <a:pt x="8448" y="8938"/>
                    </a:moveTo>
                    <a:lnTo>
                      <a:pt x="8938" y="9525"/>
                    </a:lnTo>
                    <a:lnTo>
                      <a:pt x="8863" y="9588"/>
                    </a:lnTo>
                    <a:lnTo>
                      <a:pt x="8374" y="9007"/>
                    </a:lnTo>
                    <a:close/>
                    <a:moveTo>
                      <a:pt x="2389" y="1877"/>
                    </a:moveTo>
                    <a:lnTo>
                      <a:pt x="1899" y="1295"/>
                    </a:lnTo>
                    <a:lnTo>
                      <a:pt x="1974" y="1226"/>
                    </a:lnTo>
                    <a:lnTo>
                      <a:pt x="2463" y="1813"/>
                    </a:lnTo>
                    <a:close/>
                    <a:moveTo>
                      <a:pt x="8748" y="8667"/>
                    </a:moveTo>
                    <a:lnTo>
                      <a:pt x="9283" y="9208"/>
                    </a:lnTo>
                    <a:lnTo>
                      <a:pt x="9214" y="9277"/>
                    </a:lnTo>
                    <a:lnTo>
                      <a:pt x="8673" y="8736"/>
                    </a:lnTo>
                    <a:close/>
                    <a:moveTo>
                      <a:pt x="2089" y="2159"/>
                    </a:moveTo>
                    <a:lnTo>
                      <a:pt x="1548" y="1618"/>
                    </a:lnTo>
                    <a:lnTo>
                      <a:pt x="1623" y="1543"/>
                    </a:lnTo>
                    <a:lnTo>
                      <a:pt x="2164" y="2084"/>
                    </a:lnTo>
                    <a:close/>
                    <a:moveTo>
                      <a:pt x="9012" y="8362"/>
                    </a:moveTo>
                    <a:lnTo>
                      <a:pt x="9594" y="8852"/>
                    </a:lnTo>
                    <a:lnTo>
                      <a:pt x="9530" y="8932"/>
                    </a:lnTo>
                    <a:lnTo>
                      <a:pt x="8949" y="8443"/>
                    </a:lnTo>
                    <a:close/>
                    <a:moveTo>
                      <a:pt x="1819" y="2458"/>
                    </a:moveTo>
                    <a:lnTo>
                      <a:pt x="1238" y="1969"/>
                    </a:lnTo>
                    <a:lnTo>
                      <a:pt x="1301" y="1888"/>
                    </a:lnTo>
                    <a:lnTo>
                      <a:pt x="1882" y="2377"/>
                    </a:lnTo>
                    <a:close/>
                    <a:moveTo>
                      <a:pt x="9254" y="8034"/>
                    </a:moveTo>
                    <a:lnTo>
                      <a:pt x="9881" y="8472"/>
                    </a:lnTo>
                    <a:lnTo>
                      <a:pt x="9824" y="8558"/>
                    </a:lnTo>
                    <a:lnTo>
                      <a:pt x="9197" y="8121"/>
                    </a:lnTo>
                    <a:close/>
                    <a:moveTo>
                      <a:pt x="1571" y="2780"/>
                    </a:moveTo>
                    <a:lnTo>
                      <a:pt x="950" y="2343"/>
                    </a:lnTo>
                    <a:lnTo>
                      <a:pt x="1007" y="2257"/>
                    </a:lnTo>
                    <a:lnTo>
                      <a:pt x="1629" y="2694"/>
                    </a:lnTo>
                    <a:close/>
                    <a:moveTo>
                      <a:pt x="9473" y="7695"/>
                    </a:moveTo>
                    <a:lnTo>
                      <a:pt x="10135" y="8075"/>
                    </a:lnTo>
                    <a:lnTo>
                      <a:pt x="10083" y="8161"/>
                    </a:lnTo>
                    <a:lnTo>
                      <a:pt x="9421" y="7781"/>
                    </a:lnTo>
                    <a:close/>
                    <a:moveTo>
                      <a:pt x="1358" y="3125"/>
                    </a:moveTo>
                    <a:lnTo>
                      <a:pt x="697" y="2746"/>
                    </a:lnTo>
                    <a:lnTo>
                      <a:pt x="748" y="2659"/>
                    </a:lnTo>
                    <a:lnTo>
                      <a:pt x="1410" y="3039"/>
                    </a:lnTo>
                    <a:close/>
                    <a:moveTo>
                      <a:pt x="9611" y="7424"/>
                    </a:moveTo>
                    <a:lnTo>
                      <a:pt x="9651" y="7327"/>
                    </a:lnTo>
                    <a:lnTo>
                      <a:pt x="10342" y="7655"/>
                    </a:lnTo>
                    <a:lnTo>
                      <a:pt x="10296" y="7747"/>
                    </a:lnTo>
                    <a:close/>
                    <a:moveTo>
                      <a:pt x="1220" y="3396"/>
                    </a:moveTo>
                    <a:lnTo>
                      <a:pt x="1180" y="3488"/>
                    </a:lnTo>
                    <a:lnTo>
                      <a:pt x="489" y="3166"/>
                    </a:lnTo>
                    <a:lnTo>
                      <a:pt x="530" y="3068"/>
                    </a:lnTo>
                    <a:close/>
                    <a:moveTo>
                      <a:pt x="9772" y="7050"/>
                    </a:moveTo>
                    <a:lnTo>
                      <a:pt x="9812" y="6947"/>
                    </a:lnTo>
                    <a:lnTo>
                      <a:pt x="10520" y="7206"/>
                    </a:lnTo>
                    <a:lnTo>
                      <a:pt x="10486" y="7309"/>
                    </a:lnTo>
                    <a:close/>
                    <a:moveTo>
                      <a:pt x="1065" y="3770"/>
                    </a:moveTo>
                    <a:lnTo>
                      <a:pt x="1025" y="3868"/>
                    </a:lnTo>
                    <a:lnTo>
                      <a:pt x="311" y="3609"/>
                    </a:lnTo>
                    <a:lnTo>
                      <a:pt x="351" y="3511"/>
                    </a:lnTo>
                    <a:close/>
                    <a:moveTo>
                      <a:pt x="9899" y="6665"/>
                    </a:moveTo>
                    <a:lnTo>
                      <a:pt x="9927" y="6567"/>
                    </a:lnTo>
                    <a:lnTo>
                      <a:pt x="10658" y="6763"/>
                    </a:lnTo>
                    <a:lnTo>
                      <a:pt x="10629" y="6860"/>
                    </a:lnTo>
                    <a:close/>
                    <a:moveTo>
                      <a:pt x="933" y="4156"/>
                    </a:moveTo>
                    <a:lnTo>
                      <a:pt x="904" y="4259"/>
                    </a:lnTo>
                    <a:lnTo>
                      <a:pt x="167" y="4064"/>
                    </a:lnTo>
                    <a:lnTo>
                      <a:pt x="202" y="3960"/>
                    </a:lnTo>
                    <a:close/>
                    <a:moveTo>
                      <a:pt x="9991" y="6273"/>
                    </a:moveTo>
                    <a:lnTo>
                      <a:pt x="10014" y="6170"/>
                    </a:lnTo>
                    <a:lnTo>
                      <a:pt x="10762" y="6302"/>
                    </a:lnTo>
                    <a:lnTo>
                      <a:pt x="10739" y="6400"/>
                    </a:lnTo>
                    <a:close/>
                    <a:moveTo>
                      <a:pt x="841" y="4553"/>
                    </a:moveTo>
                    <a:lnTo>
                      <a:pt x="818" y="4651"/>
                    </a:lnTo>
                    <a:lnTo>
                      <a:pt x="69" y="4524"/>
                    </a:lnTo>
                    <a:lnTo>
                      <a:pt x="92" y="4420"/>
                    </a:lnTo>
                    <a:close/>
                    <a:moveTo>
                      <a:pt x="10048" y="5871"/>
                    </a:moveTo>
                    <a:lnTo>
                      <a:pt x="10054" y="5767"/>
                    </a:lnTo>
                    <a:lnTo>
                      <a:pt x="10808" y="5830"/>
                    </a:lnTo>
                    <a:lnTo>
                      <a:pt x="10802" y="5934"/>
                    </a:lnTo>
                    <a:close/>
                    <a:moveTo>
                      <a:pt x="783" y="4956"/>
                    </a:moveTo>
                    <a:lnTo>
                      <a:pt x="777" y="5053"/>
                    </a:lnTo>
                    <a:lnTo>
                      <a:pt x="18" y="4990"/>
                    </a:lnTo>
                    <a:lnTo>
                      <a:pt x="29" y="48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5824825" y="2060089"/>
                <a:ext cx="585145" cy="5381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8760" extrusionOk="0">
                    <a:moveTo>
                      <a:pt x="8765" y="0"/>
                    </a:moveTo>
                    <a:lnTo>
                      <a:pt x="754" y="0"/>
                    </a:lnTo>
                    <a:cubicBezTo>
                      <a:pt x="340" y="0"/>
                      <a:pt x="0" y="340"/>
                      <a:pt x="0" y="754"/>
                    </a:cubicBezTo>
                    <a:lnTo>
                      <a:pt x="0" y="6371"/>
                    </a:lnTo>
                    <a:cubicBezTo>
                      <a:pt x="0" y="6791"/>
                      <a:pt x="340" y="7131"/>
                      <a:pt x="754" y="7131"/>
                    </a:cubicBezTo>
                    <a:lnTo>
                      <a:pt x="4835" y="7131"/>
                    </a:lnTo>
                    <a:cubicBezTo>
                      <a:pt x="5301" y="7131"/>
                      <a:pt x="5755" y="7263"/>
                      <a:pt x="6147" y="7516"/>
                    </a:cubicBezTo>
                    <a:lnTo>
                      <a:pt x="7879" y="8661"/>
                    </a:lnTo>
                    <a:cubicBezTo>
                      <a:pt x="8028" y="8759"/>
                      <a:pt x="8224" y="8621"/>
                      <a:pt x="8190" y="8448"/>
                    </a:cubicBezTo>
                    <a:lnTo>
                      <a:pt x="7948" y="7372"/>
                    </a:lnTo>
                    <a:cubicBezTo>
                      <a:pt x="7919" y="7251"/>
                      <a:pt x="8017" y="7131"/>
                      <a:pt x="8144" y="7131"/>
                    </a:cubicBezTo>
                    <a:lnTo>
                      <a:pt x="8754" y="7131"/>
                    </a:lnTo>
                    <a:cubicBezTo>
                      <a:pt x="9174" y="7131"/>
                      <a:pt x="9513" y="6791"/>
                      <a:pt x="9513" y="6371"/>
                    </a:cubicBezTo>
                    <a:lnTo>
                      <a:pt x="9513" y="754"/>
                    </a:lnTo>
                    <a:cubicBezTo>
                      <a:pt x="9525" y="340"/>
                      <a:pt x="9185" y="0"/>
                      <a:pt x="8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5922074" y="2214900"/>
                <a:ext cx="204755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64" extrusionOk="0">
                    <a:moveTo>
                      <a:pt x="0" y="1"/>
                    </a:moveTo>
                    <a:lnTo>
                      <a:pt x="3332" y="1"/>
                    </a:lnTo>
                    <a:lnTo>
                      <a:pt x="3332" y="364"/>
                    </a:lnTo>
                    <a:lnTo>
                      <a:pt x="0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6144770" y="2214900"/>
                <a:ext cx="1680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364" extrusionOk="0">
                    <a:moveTo>
                      <a:pt x="1" y="1"/>
                    </a:moveTo>
                    <a:lnTo>
                      <a:pt x="2734" y="1"/>
                    </a:lnTo>
                    <a:lnTo>
                      <a:pt x="2734" y="364"/>
                    </a:lnTo>
                    <a:lnTo>
                      <a:pt x="1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5922074" y="2276455"/>
                <a:ext cx="132264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63" extrusionOk="0">
                    <a:moveTo>
                      <a:pt x="0" y="0"/>
                    </a:moveTo>
                    <a:lnTo>
                      <a:pt x="2152" y="0"/>
                    </a:lnTo>
                    <a:lnTo>
                      <a:pt x="21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6066319" y="2276455"/>
                <a:ext cx="166175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363" extrusionOk="0">
                    <a:moveTo>
                      <a:pt x="0" y="0"/>
                    </a:moveTo>
                    <a:lnTo>
                      <a:pt x="2705" y="0"/>
                    </a:lnTo>
                    <a:lnTo>
                      <a:pt x="2705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6252954" y="2276455"/>
                <a:ext cx="59467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363" extrusionOk="0">
                    <a:moveTo>
                      <a:pt x="1" y="0"/>
                    </a:moveTo>
                    <a:lnTo>
                      <a:pt x="967" y="0"/>
                    </a:lnTo>
                    <a:lnTo>
                      <a:pt x="967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5922074" y="2337950"/>
                <a:ext cx="101486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364" extrusionOk="0">
                    <a:moveTo>
                      <a:pt x="0" y="1"/>
                    </a:moveTo>
                    <a:lnTo>
                      <a:pt x="1652" y="1"/>
                    </a:lnTo>
                    <a:lnTo>
                      <a:pt x="16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6032347" y="2337950"/>
                <a:ext cx="831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364" extrusionOk="0">
                    <a:moveTo>
                      <a:pt x="1" y="1"/>
                    </a:moveTo>
                    <a:lnTo>
                      <a:pt x="1353" y="1"/>
                    </a:lnTo>
                    <a:lnTo>
                      <a:pt x="1353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7584704" y="2233329"/>
                <a:ext cx="925296" cy="2033231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33097" extrusionOk="0">
                    <a:moveTo>
                      <a:pt x="14434" y="12"/>
                    </a:moveTo>
                    <a:cubicBezTo>
                      <a:pt x="14532" y="0"/>
                      <a:pt x="14618" y="12"/>
                      <a:pt x="14693" y="52"/>
                    </a:cubicBezTo>
                    <a:cubicBezTo>
                      <a:pt x="14774" y="87"/>
                      <a:pt x="14837" y="144"/>
                      <a:pt x="14894" y="213"/>
                    </a:cubicBezTo>
                    <a:cubicBezTo>
                      <a:pt x="14952" y="288"/>
                      <a:pt x="14998" y="380"/>
                      <a:pt x="15027" y="489"/>
                    </a:cubicBezTo>
                    <a:cubicBezTo>
                      <a:pt x="15056" y="587"/>
                      <a:pt x="15061" y="714"/>
                      <a:pt x="15056" y="835"/>
                    </a:cubicBezTo>
                    <a:lnTo>
                      <a:pt x="13145" y="32198"/>
                    </a:lnTo>
                    <a:cubicBezTo>
                      <a:pt x="13139" y="32342"/>
                      <a:pt x="13110" y="32469"/>
                      <a:pt x="13070" y="32584"/>
                    </a:cubicBezTo>
                    <a:cubicBezTo>
                      <a:pt x="13024" y="32699"/>
                      <a:pt x="12967" y="32803"/>
                      <a:pt x="12898" y="32883"/>
                    </a:cubicBezTo>
                    <a:cubicBezTo>
                      <a:pt x="12823" y="32958"/>
                      <a:pt x="12748" y="33016"/>
                      <a:pt x="12662" y="33056"/>
                    </a:cubicBezTo>
                    <a:cubicBezTo>
                      <a:pt x="12570" y="33090"/>
                      <a:pt x="12477" y="33096"/>
                      <a:pt x="12380" y="33085"/>
                    </a:cubicBezTo>
                    <a:lnTo>
                      <a:pt x="496" y="30771"/>
                    </a:lnTo>
                    <a:cubicBezTo>
                      <a:pt x="415" y="30760"/>
                      <a:pt x="341" y="30714"/>
                      <a:pt x="277" y="30656"/>
                    </a:cubicBezTo>
                    <a:cubicBezTo>
                      <a:pt x="214" y="30599"/>
                      <a:pt x="156" y="30524"/>
                      <a:pt x="110" y="30426"/>
                    </a:cubicBezTo>
                    <a:cubicBezTo>
                      <a:pt x="70" y="30334"/>
                      <a:pt x="36" y="30230"/>
                      <a:pt x="18" y="30121"/>
                    </a:cubicBezTo>
                    <a:cubicBezTo>
                      <a:pt x="1" y="30000"/>
                      <a:pt x="1" y="29879"/>
                      <a:pt x="7" y="29758"/>
                    </a:cubicBezTo>
                    <a:lnTo>
                      <a:pt x="2337" y="2250"/>
                    </a:lnTo>
                    <a:cubicBezTo>
                      <a:pt x="2343" y="2135"/>
                      <a:pt x="2372" y="2026"/>
                      <a:pt x="2407" y="1928"/>
                    </a:cubicBezTo>
                    <a:cubicBezTo>
                      <a:pt x="2447" y="1825"/>
                      <a:pt x="2493" y="1732"/>
                      <a:pt x="2550" y="1652"/>
                    </a:cubicBezTo>
                    <a:cubicBezTo>
                      <a:pt x="2608" y="1571"/>
                      <a:pt x="2677" y="1508"/>
                      <a:pt x="2746" y="1456"/>
                    </a:cubicBezTo>
                    <a:cubicBezTo>
                      <a:pt x="2821" y="1410"/>
                      <a:pt x="2890" y="1381"/>
                      <a:pt x="2970" y="1376"/>
                    </a:cubicBezTo>
                    <a:lnTo>
                      <a:pt x="5474" y="1076"/>
                    </a:lnTo>
                    <a:cubicBezTo>
                      <a:pt x="5531" y="1071"/>
                      <a:pt x="5589" y="1076"/>
                      <a:pt x="5635" y="1105"/>
                    </a:cubicBezTo>
                    <a:cubicBezTo>
                      <a:pt x="5687" y="1134"/>
                      <a:pt x="5733" y="1168"/>
                      <a:pt x="5767" y="1220"/>
                    </a:cubicBezTo>
                    <a:cubicBezTo>
                      <a:pt x="5802" y="1272"/>
                      <a:pt x="5831" y="1335"/>
                      <a:pt x="5848" y="1410"/>
                    </a:cubicBezTo>
                    <a:cubicBezTo>
                      <a:pt x="5859" y="1479"/>
                      <a:pt x="5865" y="1560"/>
                      <a:pt x="5859" y="1646"/>
                    </a:cubicBezTo>
                    <a:cubicBezTo>
                      <a:pt x="5854" y="1732"/>
                      <a:pt x="5859" y="1813"/>
                      <a:pt x="5877" y="1882"/>
                    </a:cubicBezTo>
                    <a:cubicBezTo>
                      <a:pt x="5888" y="1957"/>
                      <a:pt x="5917" y="2020"/>
                      <a:pt x="5951" y="2072"/>
                    </a:cubicBezTo>
                    <a:cubicBezTo>
                      <a:pt x="5992" y="2124"/>
                      <a:pt x="6032" y="2164"/>
                      <a:pt x="6084" y="2193"/>
                    </a:cubicBezTo>
                    <a:cubicBezTo>
                      <a:pt x="6136" y="2222"/>
                      <a:pt x="6193" y="2227"/>
                      <a:pt x="6251" y="2222"/>
                    </a:cubicBezTo>
                    <a:lnTo>
                      <a:pt x="10498" y="1761"/>
                    </a:lnTo>
                    <a:cubicBezTo>
                      <a:pt x="10567" y="1755"/>
                      <a:pt x="10630" y="1732"/>
                      <a:pt x="10688" y="1692"/>
                    </a:cubicBezTo>
                    <a:cubicBezTo>
                      <a:pt x="10745" y="1652"/>
                      <a:pt x="10803" y="1594"/>
                      <a:pt x="10843" y="1531"/>
                    </a:cubicBezTo>
                    <a:cubicBezTo>
                      <a:pt x="10895" y="1468"/>
                      <a:pt x="10929" y="1393"/>
                      <a:pt x="10958" y="1318"/>
                    </a:cubicBezTo>
                    <a:cubicBezTo>
                      <a:pt x="10987" y="1238"/>
                      <a:pt x="11010" y="1151"/>
                      <a:pt x="11016" y="1059"/>
                    </a:cubicBezTo>
                    <a:cubicBezTo>
                      <a:pt x="11027" y="961"/>
                      <a:pt x="11045" y="875"/>
                      <a:pt x="11073" y="800"/>
                    </a:cubicBezTo>
                    <a:cubicBezTo>
                      <a:pt x="11102" y="720"/>
                      <a:pt x="11148" y="639"/>
                      <a:pt x="11188" y="581"/>
                    </a:cubicBezTo>
                    <a:cubicBezTo>
                      <a:pt x="11240" y="518"/>
                      <a:pt x="11292" y="466"/>
                      <a:pt x="11355" y="426"/>
                    </a:cubicBezTo>
                    <a:cubicBezTo>
                      <a:pt x="11413" y="380"/>
                      <a:pt x="11476" y="357"/>
                      <a:pt x="11551" y="3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8377377" y="2203596"/>
                <a:ext cx="244010" cy="2112787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4392" extrusionOk="0">
                    <a:moveTo>
                      <a:pt x="3960" y="1457"/>
                    </a:moveTo>
                    <a:cubicBezTo>
                      <a:pt x="3919" y="835"/>
                      <a:pt x="2935" y="202"/>
                      <a:pt x="2389" y="1"/>
                    </a:cubicBezTo>
                    <a:cubicBezTo>
                      <a:pt x="2786" y="634"/>
                      <a:pt x="2757" y="1434"/>
                      <a:pt x="2711" y="2176"/>
                    </a:cubicBezTo>
                    <a:cubicBezTo>
                      <a:pt x="2020" y="12178"/>
                      <a:pt x="1571" y="22191"/>
                      <a:pt x="915" y="32199"/>
                    </a:cubicBezTo>
                    <a:cubicBezTo>
                      <a:pt x="864" y="33028"/>
                      <a:pt x="725" y="34000"/>
                      <a:pt x="0" y="34392"/>
                    </a:cubicBezTo>
                    <a:cubicBezTo>
                      <a:pt x="553" y="34271"/>
                      <a:pt x="1784" y="33805"/>
                      <a:pt x="2003" y="33269"/>
                    </a:cubicBezTo>
                    <a:cubicBezTo>
                      <a:pt x="2210" y="32746"/>
                      <a:pt x="2245" y="32170"/>
                      <a:pt x="2273" y="31601"/>
                    </a:cubicBezTo>
                    <a:lnTo>
                      <a:pt x="3971" y="1842"/>
                    </a:lnTo>
                    <a:cubicBezTo>
                      <a:pt x="3965" y="1848"/>
                      <a:pt x="3965" y="1589"/>
                      <a:pt x="3960" y="1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7552206" y="2184183"/>
                <a:ext cx="995268" cy="2138220"/>
              </a:xfrm>
              <a:custGeom>
                <a:avLst/>
                <a:gdLst/>
                <a:ahLst/>
                <a:cxnLst/>
                <a:rect l="l" t="t" r="r" b="b"/>
                <a:pathLst>
                  <a:path w="16201" h="34806" extrusionOk="0">
                    <a:moveTo>
                      <a:pt x="15015" y="23"/>
                    </a:moveTo>
                    <a:cubicBezTo>
                      <a:pt x="15188" y="0"/>
                      <a:pt x="15354" y="29"/>
                      <a:pt x="15504" y="92"/>
                    </a:cubicBezTo>
                    <a:cubicBezTo>
                      <a:pt x="15654" y="156"/>
                      <a:pt x="15786" y="265"/>
                      <a:pt x="15884" y="403"/>
                    </a:cubicBezTo>
                    <a:cubicBezTo>
                      <a:pt x="15993" y="541"/>
                      <a:pt x="16074" y="714"/>
                      <a:pt x="16131" y="910"/>
                    </a:cubicBezTo>
                    <a:cubicBezTo>
                      <a:pt x="16183" y="1099"/>
                      <a:pt x="16200" y="1324"/>
                      <a:pt x="16189" y="1560"/>
                    </a:cubicBezTo>
                    <a:lnTo>
                      <a:pt x="14301" y="33114"/>
                    </a:lnTo>
                    <a:cubicBezTo>
                      <a:pt x="14290" y="33378"/>
                      <a:pt x="14232" y="33626"/>
                      <a:pt x="14146" y="33839"/>
                    </a:cubicBezTo>
                    <a:cubicBezTo>
                      <a:pt x="14060" y="34057"/>
                      <a:pt x="13950" y="34242"/>
                      <a:pt x="13812" y="34391"/>
                    </a:cubicBezTo>
                    <a:cubicBezTo>
                      <a:pt x="13686" y="34547"/>
                      <a:pt x="13524" y="34650"/>
                      <a:pt x="13363" y="34719"/>
                    </a:cubicBezTo>
                    <a:cubicBezTo>
                      <a:pt x="13196" y="34782"/>
                      <a:pt x="13018" y="34805"/>
                      <a:pt x="12834" y="34759"/>
                    </a:cubicBezTo>
                    <a:lnTo>
                      <a:pt x="939" y="32360"/>
                    </a:lnTo>
                    <a:cubicBezTo>
                      <a:pt x="789" y="32331"/>
                      <a:pt x="651" y="32250"/>
                      <a:pt x="536" y="32141"/>
                    </a:cubicBezTo>
                    <a:cubicBezTo>
                      <a:pt x="415" y="32026"/>
                      <a:pt x="311" y="31882"/>
                      <a:pt x="225" y="31709"/>
                    </a:cubicBezTo>
                    <a:cubicBezTo>
                      <a:pt x="144" y="31537"/>
                      <a:pt x="81" y="31341"/>
                      <a:pt x="47" y="31128"/>
                    </a:cubicBezTo>
                    <a:cubicBezTo>
                      <a:pt x="12" y="30909"/>
                      <a:pt x="1" y="30691"/>
                      <a:pt x="24" y="30449"/>
                    </a:cubicBezTo>
                    <a:lnTo>
                      <a:pt x="2372" y="3085"/>
                    </a:lnTo>
                    <a:cubicBezTo>
                      <a:pt x="2389" y="2878"/>
                      <a:pt x="2435" y="2676"/>
                      <a:pt x="2498" y="2481"/>
                    </a:cubicBezTo>
                    <a:cubicBezTo>
                      <a:pt x="2561" y="2296"/>
                      <a:pt x="2659" y="2124"/>
                      <a:pt x="2763" y="1974"/>
                    </a:cubicBezTo>
                    <a:cubicBezTo>
                      <a:pt x="2872" y="1819"/>
                      <a:pt x="2987" y="1698"/>
                      <a:pt x="3125" y="1606"/>
                    </a:cubicBezTo>
                    <a:cubicBezTo>
                      <a:pt x="3252" y="1514"/>
                      <a:pt x="3396" y="1456"/>
                      <a:pt x="3540" y="1433"/>
                    </a:cubicBezTo>
                    <a:close/>
                    <a:moveTo>
                      <a:pt x="13680" y="33004"/>
                    </a:moveTo>
                    <a:lnTo>
                      <a:pt x="15585" y="1640"/>
                    </a:lnTo>
                    <a:cubicBezTo>
                      <a:pt x="15590" y="1520"/>
                      <a:pt x="15585" y="1399"/>
                      <a:pt x="15556" y="1295"/>
                    </a:cubicBezTo>
                    <a:cubicBezTo>
                      <a:pt x="15527" y="1197"/>
                      <a:pt x="15481" y="1099"/>
                      <a:pt x="15423" y="1025"/>
                    </a:cubicBezTo>
                    <a:cubicBezTo>
                      <a:pt x="15366" y="950"/>
                      <a:pt x="15303" y="892"/>
                      <a:pt x="15222" y="858"/>
                    </a:cubicBezTo>
                    <a:cubicBezTo>
                      <a:pt x="15147" y="823"/>
                      <a:pt x="15061" y="806"/>
                      <a:pt x="14963" y="823"/>
                    </a:cubicBezTo>
                    <a:lnTo>
                      <a:pt x="12057" y="1169"/>
                    </a:lnTo>
                    <a:cubicBezTo>
                      <a:pt x="11994" y="1174"/>
                      <a:pt x="11930" y="1203"/>
                      <a:pt x="11867" y="1238"/>
                    </a:cubicBezTo>
                    <a:cubicBezTo>
                      <a:pt x="11809" y="1284"/>
                      <a:pt x="11752" y="1330"/>
                      <a:pt x="11700" y="1399"/>
                    </a:cubicBezTo>
                    <a:cubicBezTo>
                      <a:pt x="11648" y="1462"/>
                      <a:pt x="11614" y="1531"/>
                      <a:pt x="11585" y="1612"/>
                    </a:cubicBezTo>
                    <a:cubicBezTo>
                      <a:pt x="11556" y="1692"/>
                      <a:pt x="11533" y="1779"/>
                      <a:pt x="11527" y="1871"/>
                    </a:cubicBezTo>
                    <a:cubicBezTo>
                      <a:pt x="11522" y="1963"/>
                      <a:pt x="11499" y="2049"/>
                      <a:pt x="11470" y="2130"/>
                    </a:cubicBezTo>
                    <a:cubicBezTo>
                      <a:pt x="11441" y="2210"/>
                      <a:pt x="11395" y="2291"/>
                      <a:pt x="11355" y="2348"/>
                    </a:cubicBezTo>
                    <a:cubicBezTo>
                      <a:pt x="11303" y="2412"/>
                      <a:pt x="11251" y="2463"/>
                      <a:pt x="11194" y="2504"/>
                    </a:cubicBezTo>
                    <a:cubicBezTo>
                      <a:pt x="11136" y="2538"/>
                      <a:pt x="11073" y="2567"/>
                      <a:pt x="11010" y="2578"/>
                    </a:cubicBezTo>
                    <a:lnTo>
                      <a:pt x="6757" y="3039"/>
                    </a:lnTo>
                    <a:cubicBezTo>
                      <a:pt x="6699" y="3045"/>
                      <a:pt x="6642" y="3027"/>
                      <a:pt x="6590" y="3010"/>
                    </a:cubicBezTo>
                    <a:cubicBezTo>
                      <a:pt x="6544" y="2981"/>
                      <a:pt x="6498" y="2941"/>
                      <a:pt x="6463" y="2883"/>
                    </a:cubicBezTo>
                    <a:cubicBezTo>
                      <a:pt x="6429" y="2837"/>
                      <a:pt x="6400" y="2768"/>
                      <a:pt x="6383" y="2699"/>
                    </a:cubicBezTo>
                    <a:cubicBezTo>
                      <a:pt x="6371" y="2625"/>
                      <a:pt x="6360" y="2550"/>
                      <a:pt x="6371" y="2463"/>
                    </a:cubicBezTo>
                    <a:cubicBezTo>
                      <a:pt x="6377" y="2377"/>
                      <a:pt x="6371" y="2296"/>
                      <a:pt x="6354" y="2222"/>
                    </a:cubicBezTo>
                    <a:cubicBezTo>
                      <a:pt x="6342" y="2153"/>
                      <a:pt x="6314" y="2089"/>
                      <a:pt x="6273" y="2038"/>
                    </a:cubicBezTo>
                    <a:cubicBezTo>
                      <a:pt x="6239" y="1986"/>
                      <a:pt x="6199" y="1945"/>
                      <a:pt x="6147" y="1922"/>
                    </a:cubicBezTo>
                    <a:cubicBezTo>
                      <a:pt x="6095" y="1894"/>
                      <a:pt x="6037" y="1888"/>
                      <a:pt x="5980" y="1894"/>
                    </a:cubicBezTo>
                    <a:lnTo>
                      <a:pt x="3476" y="2187"/>
                    </a:lnTo>
                    <a:cubicBezTo>
                      <a:pt x="3396" y="2193"/>
                      <a:pt x="3327" y="2233"/>
                      <a:pt x="3252" y="2273"/>
                    </a:cubicBezTo>
                    <a:cubicBezTo>
                      <a:pt x="3183" y="2325"/>
                      <a:pt x="3120" y="2389"/>
                      <a:pt x="3062" y="2469"/>
                    </a:cubicBezTo>
                    <a:cubicBezTo>
                      <a:pt x="3005" y="2550"/>
                      <a:pt x="2953" y="2642"/>
                      <a:pt x="2918" y="2740"/>
                    </a:cubicBezTo>
                    <a:cubicBezTo>
                      <a:pt x="2878" y="2843"/>
                      <a:pt x="2849" y="2953"/>
                      <a:pt x="2843" y="3068"/>
                    </a:cubicBezTo>
                    <a:lnTo>
                      <a:pt x="513" y="30576"/>
                    </a:lnTo>
                    <a:cubicBezTo>
                      <a:pt x="501" y="30697"/>
                      <a:pt x="507" y="30817"/>
                      <a:pt x="530" y="30932"/>
                    </a:cubicBezTo>
                    <a:cubicBezTo>
                      <a:pt x="547" y="31048"/>
                      <a:pt x="576" y="31157"/>
                      <a:pt x="622" y="31243"/>
                    </a:cubicBezTo>
                    <a:cubicBezTo>
                      <a:pt x="662" y="31335"/>
                      <a:pt x="720" y="31416"/>
                      <a:pt x="789" y="31473"/>
                    </a:cubicBezTo>
                    <a:cubicBezTo>
                      <a:pt x="852" y="31531"/>
                      <a:pt x="921" y="31571"/>
                      <a:pt x="1002" y="31589"/>
                    </a:cubicBezTo>
                    <a:lnTo>
                      <a:pt x="12886" y="33896"/>
                    </a:lnTo>
                    <a:cubicBezTo>
                      <a:pt x="12989" y="33919"/>
                      <a:pt x="13081" y="33902"/>
                      <a:pt x="13168" y="33867"/>
                    </a:cubicBezTo>
                    <a:cubicBezTo>
                      <a:pt x="13254" y="33833"/>
                      <a:pt x="13340" y="33775"/>
                      <a:pt x="13404" y="33695"/>
                    </a:cubicBezTo>
                    <a:cubicBezTo>
                      <a:pt x="13478" y="33614"/>
                      <a:pt x="13536" y="33516"/>
                      <a:pt x="13576" y="33401"/>
                    </a:cubicBezTo>
                    <a:cubicBezTo>
                      <a:pt x="13639" y="33269"/>
                      <a:pt x="13668" y="33142"/>
                      <a:pt x="13680" y="33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7565659" y="2256674"/>
                <a:ext cx="657942" cy="1658432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26996" extrusionOk="0">
                    <a:moveTo>
                      <a:pt x="5128" y="0"/>
                    </a:moveTo>
                    <a:lnTo>
                      <a:pt x="4575" y="63"/>
                    </a:lnTo>
                    <a:lnTo>
                      <a:pt x="4575" y="311"/>
                    </a:lnTo>
                    <a:cubicBezTo>
                      <a:pt x="4558" y="230"/>
                      <a:pt x="4541" y="150"/>
                      <a:pt x="4518" y="69"/>
                    </a:cubicBezTo>
                    <a:lnTo>
                      <a:pt x="3793" y="167"/>
                    </a:lnTo>
                    <a:cubicBezTo>
                      <a:pt x="3821" y="276"/>
                      <a:pt x="3850" y="374"/>
                      <a:pt x="3867" y="483"/>
                    </a:cubicBezTo>
                    <a:cubicBezTo>
                      <a:pt x="3660" y="524"/>
                      <a:pt x="3505" y="714"/>
                      <a:pt x="3505" y="927"/>
                    </a:cubicBezTo>
                    <a:lnTo>
                      <a:pt x="3505" y="1105"/>
                    </a:lnTo>
                    <a:cubicBezTo>
                      <a:pt x="3407" y="817"/>
                      <a:pt x="3286" y="541"/>
                      <a:pt x="3142" y="265"/>
                    </a:cubicBezTo>
                    <a:cubicBezTo>
                      <a:pt x="3062" y="294"/>
                      <a:pt x="2987" y="340"/>
                      <a:pt x="2906" y="386"/>
                    </a:cubicBezTo>
                    <a:cubicBezTo>
                      <a:pt x="2774" y="483"/>
                      <a:pt x="2653" y="604"/>
                      <a:pt x="2544" y="754"/>
                    </a:cubicBezTo>
                    <a:cubicBezTo>
                      <a:pt x="2440" y="909"/>
                      <a:pt x="2354" y="1076"/>
                      <a:pt x="2279" y="1266"/>
                    </a:cubicBezTo>
                    <a:cubicBezTo>
                      <a:pt x="2216" y="1456"/>
                      <a:pt x="2164" y="1652"/>
                      <a:pt x="2153" y="1870"/>
                    </a:cubicBezTo>
                    <a:lnTo>
                      <a:pt x="1675" y="7424"/>
                    </a:lnTo>
                    <a:cubicBezTo>
                      <a:pt x="2527" y="6647"/>
                      <a:pt x="3160" y="5720"/>
                      <a:pt x="3493" y="4696"/>
                    </a:cubicBezTo>
                    <a:lnTo>
                      <a:pt x="3493" y="4926"/>
                    </a:lnTo>
                    <a:cubicBezTo>
                      <a:pt x="3493" y="5179"/>
                      <a:pt x="3706" y="5387"/>
                      <a:pt x="3954" y="5387"/>
                    </a:cubicBezTo>
                    <a:lnTo>
                      <a:pt x="4126" y="5387"/>
                    </a:lnTo>
                    <a:cubicBezTo>
                      <a:pt x="3925" y="5962"/>
                      <a:pt x="3447" y="6946"/>
                      <a:pt x="2337" y="7735"/>
                    </a:cubicBezTo>
                    <a:cubicBezTo>
                      <a:pt x="2135" y="7631"/>
                      <a:pt x="1911" y="7539"/>
                      <a:pt x="1675" y="7447"/>
                    </a:cubicBezTo>
                    <a:lnTo>
                      <a:pt x="0" y="26996"/>
                    </a:lnTo>
                    <a:cubicBezTo>
                      <a:pt x="1836" y="24343"/>
                      <a:pt x="3085" y="20372"/>
                      <a:pt x="3919" y="16712"/>
                    </a:cubicBezTo>
                    <a:cubicBezTo>
                      <a:pt x="4339" y="17144"/>
                      <a:pt x="4759" y="17558"/>
                      <a:pt x="5191" y="17949"/>
                    </a:cubicBezTo>
                    <a:cubicBezTo>
                      <a:pt x="6705" y="19322"/>
                      <a:pt x="8203" y="20337"/>
                      <a:pt x="9021" y="20337"/>
                    </a:cubicBezTo>
                    <a:cubicBezTo>
                      <a:pt x="9208" y="20337"/>
                      <a:pt x="9359" y="20284"/>
                      <a:pt x="9467" y="20171"/>
                    </a:cubicBezTo>
                    <a:cubicBezTo>
                      <a:pt x="10710" y="18859"/>
                      <a:pt x="7683" y="12695"/>
                      <a:pt x="5277" y="10393"/>
                    </a:cubicBezTo>
                    <a:cubicBezTo>
                      <a:pt x="5036" y="10163"/>
                      <a:pt x="4788" y="9979"/>
                      <a:pt x="4552" y="9829"/>
                    </a:cubicBezTo>
                    <a:cubicBezTo>
                      <a:pt x="4213" y="9087"/>
                      <a:pt x="3637" y="8460"/>
                      <a:pt x="2912" y="8045"/>
                    </a:cubicBezTo>
                    <a:cubicBezTo>
                      <a:pt x="4092" y="7107"/>
                      <a:pt x="4581" y="5968"/>
                      <a:pt x="4759" y="5387"/>
                    </a:cubicBezTo>
                    <a:lnTo>
                      <a:pt x="5162" y="5387"/>
                    </a:lnTo>
                    <a:cubicBezTo>
                      <a:pt x="5416" y="5387"/>
                      <a:pt x="5623" y="5179"/>
                      <a:pt x="5623" y="4926"/>
                    </a:cubicBezTo>
                    <a:lnTo>
                      <a:pt x="5623" y="938"/>
                    </a:lnTo>
                    <a:cubicBezTo>
                      <a:pt x="5623" y="685"/>
                      <a:pt x="5416" y="478"/>
                      <a:pt x="5162" y="478"/>
                    </a:cubicBezTo>
                    <a:lnTo>
                      <a:pt x="5128" y="478"/>
                    </a:lnTo>
                    <a:lnTo>
                      <a:pt x="5128" y="0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7516881" y="2637066"/>
                <a:ext cx="627533" cy="824854"/>
              </a:xfrm>
              <a:custGeom>
                <a:avLst/>
                <a:gdLst/>
                <a:ahLst/>
                <a:cxnLst/>
                <a:rect l="l" t="t" r="r" b="b"/>
                <a:pathLst>
                  <a:path w="10215" h="13427" extrusionOk="0">
                    <a:moveTo>
                      <a:pt x="4788" y="2268"/>
                    </a:moveTo>
                    <a:cubicBezTo>
                      <a:pt x="7188" y="4570"/>
                      <a:pt x="10215" y="10733"/>
                      <a:pt x="8972" y="12045"/>
                    </a:cubicBezTo>
                    <a:cubicBezTo>
                      <a:pt x="7654" y="13426"/>
                      <a:pt x="23" y="5899"/>
                      <a:pt x="12" y="3338"/>
                    </a:cubicBezTo>
                    <a:cubicBezTo>
                      <a:pt x="0" y="1917"/>
                      <a:pt x="2429" y="0"/>
                      <a:pt x="4788" y="2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7516943" y="2712444"/>
                <a:ext cx="326637" cy="52813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8597" extrusionOk="0">
                    <a:moveTo>
                      <a:pt x="2502" y="1"/>
                    </a:moveTo>
                    <a:cubicBezTo>
                      <a:pt x="1081" y="1"/>
                      <a:pt x="1" y="1166"/>
                      <a:pt x="5" y="2111"/>
                    </a:cubicBezTo>
                    <a:cubicBezTo>
                      <a:pt x="22" y="3532"/>
                      <a:pt x="2376" y="6485"/>
                      <a:pt x="4701" y="8597"/>
                    </a:cubicBezTo>
                    <a:cubicBezTo>
                      <a:pt x="4816" y="8154"/>
                      <a:pt x="4891" y="7710"/>
                      <a:pt x="4937" y="7256"/>
                    </a:cubicBezTo>
                    <a:cubicBezTo>
                      <a:pt x="5132" y="5196"/>
                      <a:pt x="5317" y="3199"/>
                      <a:pt x="4816" y="1069"/>
                    </a:cubicBezTo>
                    <a:lnTo>
                      <a:pt x="4787" y="1041"/>
                    </a:lnTo>
                    <a:cubicBezTo>
                      <a:pt x="4002" y="290"/>
                      <a:pt x="3210" y="1"/>
                      <a:pt x="2502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6575355" y="2597810"/>
                <a:ext cx="1230739" cy="1389419"/>
              </a:xfrm>
              <a:custGeom>
                <a:avLst/>
                <a:gdLst/>
                <a:ahLst/>
                <a:cxnLst/>
                <a:rect l="l" t="t" r="r" b="b"/>
                <a:pathLst>
                  <a:path w="20034" h="22617" extrusionOk="0">
                    <a:moveTo>
                      <a:pt x="10020" y="22617"/>
                    </a:moveTo>
                    <a:cubicBezTo>
                      <a:pt x="4075" y="22617"/>
                      <a:pt x="1399" y="11015"/>
                      <a:pt x="364" y="4426"/>
                    </a:cubicBezTo>
                    <a:cubicBezTo>
                      <a:pt x="1" y="2095"/>
                      <a:pt x="1900" y="0"/>
                      <a:pt x="4386" y="0"/>
                    </a:cubicBezTo>
                    <a:lnTo>
                      <a:pt x="15643" y="0"/>
                    </a:lnTo>
                    <a:cubicBezTo>
                      <a:pt x="18134" y="0"/>
                      <a:pt x="20034" y="2095"/>
                      <a:pt x="19665" y="4426"/>
                    </a:cubicBezTo>
                    <a:cubicBezTo>
                      <a:pt x="18629" y="11015"/>
                      <a:pt x="15959" y="22617"/>
                      <a:pt x="10020" y="226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906665" y="2978940"/>
                <a:ext cx="567821" cy="273313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4449" extrusionOk="0">
                    <a:moveTo>
                      <a:pt x="8287" y="4449"/>
                    </a:moveTo>
                    <a:lnTo>
                      <a:pt x="956" y="4449"/>
                    </a:lnTo>
                    <a:cubicBezTo>
                      <a:pt x="432" y="4449"/>
                      <a:pt x="0" y="4029"/>
                      <a:pt x="0" y="3493"/>
                    </a:cubicBezTo>
                    <a:lnTo>
                      <a:pt x="0" y="955"/>
                    </a:lnTo>
                    <a:cubicBezTo>
                      <a:pt x="0" y="432"/>
                      <a:pt x="426" y="0"/>
                      <a:pt x="956" y="0"/>
                    </a:cubicBezTo>
                    <a:lnTo>
                      <a:pt x="8287" y="0"/>
                    </a:lnTo>
                    <a:cubicBezTo>
                      <a:pt x="8811" y="0"/>
                      <a:pt x="9242" y="420"/>
                      <a:pt x="9242" y="955"/>
                    </a:cubicBezTo>
                    <a:lnTo>
                      <a:pt x="9242" y="3493"/>
                    </a:lnTo>
                    <a:cubicBezTo>
                      <a:pt x="9242" y="4029"/>
                      <a:pt x="8811" y="4449"/>
                      <a:pt x="8287" y="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904896" y="2934159"/>
                <a:ext cx="567452" cy="141172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2298" extrusionOk="0">
                    <a:moveTo>
                      <a:pt x="7677" y="1"/>
                    </a:moveTo>
                    <a:lnTo>
                      <a:pt x="1565" y="1"/>
                    </a:lnTo>
                    <a:cubicBezTo>
                      <a:pt x="702" y="1"/>
                      <a:pt x="0" y="697"/>
                      <a:pt x="0" y="1560"/>
                    </a:cubicBezTo>
                    <a:lnTo>
                      <a:pt x="0" y="2297"/>
                    </a:lnTo>
                    <a:cubicBezTo>
                      <a:pt x="0" y="1434"/>
                      <a:pt x="702" y="732"/>
                      <a:pt x="1565" y="732"/>
                    </a:cubicBezTo>
                    <a:lnTo>
                      <a:pt x="7677" y="732"/>
                    </a:lnTo>
                    <a:cubicBezTo>
                      <a:pt x="8540" y="732"/>
                      <a:pt x="9236" y="1434"/>
                      <a:pt x="9236" y="2297"/>
                    </a:cubicBezTo>
                    <a:lnTo>
                      <a:pt x="9236" y="1560"/>
                    </a:lnTo>
                    <a:cubicBezTo>
                      <a:pt x="9236" y="697"/>
                      <a:pt x="8534" y="1"/>
                      <a:pt x="76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680038" y="2537729"/>
                <a:ext cx="1021745" cy="305872"/>
              </a:xfrm>
              <a:custGeom>
                <a:avLst/>
                <a:gdLst/>
                <a:ahLst/>
                <a:cxnLst/>
                <a:rect l="l" t="t" r="r" b="b"/>
                <a:pathLst>
                  <a:path w="16632" h="4979" extrusionOk="0">
                    <a:moveTo>
                      <a:pt x="16632" y="2492"/>
                    </a:moveTo>
                    <a:cubicBezTo>
                      <a:pt x="16632" y="3862"/>
                      <a:pt x="12908" y="4978"/>
                      <a:pt x="8316" y="4978"/>
                    </a:cubicBezTo>
                    <a:cubicBezTo>
                      <a:pt x="3724" y="4978"/>
                      <a:pt x="0" y="3862"/>
                      <a:pt x="0" y="2492"/>
                    </a:cubicBezTo>
                    <a:cubicBezTo>
                      <a:pt x="0" y="1117"/>
                      <a:pt x="3724" y="0"/>
                      <a:pt x="8316" y="0"/>
                    </a:cubicBezTo>
                    <a:cubicBezTo>
                      <a:pt x="12908" y="0"/>
                      <a:pt x="16632" y="1117"/>
                      <a:pt x="16632" y="24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661976" y="1892869"/>
                <a:ext cx="1057868" cy="846786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3784" extrusionOk="0">
                    <a:moveTo>
                      <a:pt x="17219" y="6895"/>
                    </a:moveTo>
                    <a:cubicBezTo>
                      <a:pt x="17219" y="10699"/>
                      <a:pt x="13364" y="13783"/>
                      <a:pt x="8610" y="13783"/>
                    </a:cubicBezTo>
                    <a:cubicBezTo>
                      <a:pt x="3851" y="13783"/>
                      <a:pt x="1" y="10699"/>
                      <a:pt x="1" y="6895"/>
                    </a:cubicBezTo>
                    <a:cubicBezTo>
                      <a:pt x="1" y="3085"/>
                      <a:pt x="3851" y="0"/>
                      <a:pt x="8610" y="0"/>
                    </a:cubicBezTo>
                    <a:cubicBezTo>
                      <a:pt x="13364" y="0"/>
                      <a:pt x="17219" y="3085"/>
                      <a:pt x="17219" y="68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754986" y="2078457"/>
                <a:ext cx="871543" cy="563582"/>
              </a:xfrm>
              <a:custGeom>
                <a:avLst/>
                <a:gdLst/>
                <a:ahLst/>
                <a:cxnLst/>
                <a:rect l="l" t="t" r="r" b="b"/>
                <a:pathLst>
                  <a:path w="14187" h="9174" extrusionOk="0">
                    <a:moveTo>
                      <a:pt x="2820" y="1"/>
                    </a:moveTo>
                    <a:cubicBezTo>
                      <a:pt x="1266" y="1"/>
                      <a:pt x="0" y="1261"/>
                      <a:pt x="0" y="2820"/>
                    </a:cubicBezTo>
                    <a:lnTo>
                      <a:pt x="0" y="2820"/>
                    </a:lnTo>
                    <a:cubicBezTo>
                      <a:pt x="0" y="5825"/>
                      <a:pt x="3177" y="9174"/>
                      <a:pt x="7096" y="9174"/>
                    </a:cubicBezTo>
                    <a:cubicBezTo>
                      <a:pt x="11015" y="9174"/>
                      <a:pt x="14186" y="5825"/>
                      <a:pt x="14186" y="2820"/>
                    </a:cubicBezTo>
                    <a:lnTo>
                      <a:pt x="14186" y="2820"/>
                    </a:lnTo>
                    <a:cubicBezTo>
                      <a:pt x="14186" y="1267"/>
                      <a:pt x="12932" y="1"/>
                      <a:pt x="11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824959" y="2140320"/>
                <a:ext cx="731907" cy="248617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047" extrusionOk="0">
                    <a:moveTo>
                      <a:pt x="9882" y="4046"/>
                    </a:moveTo>
                    <a:lnTo>
                      <a:pt x="2021" y="4046"/>
                    </a:lnTo>
                    <a:cubicBezTo>
                      <a:pt x="904" y="4046"/>
                      <a:pt x="1" y="3137"/>
                      <a:pt x="1" y="2026"/>
                    </a:cubicBezTo>
                    <a:lnTo>
                      <a:pt x="1" y="2026"/>
                    </a:lnTo>
                    <a:cubicBezTo>
                      <a:pt x="1" y="910"/>
                      <a:pt x="904" y="1"/>
                      <a:pt x="2021" y="1"/>
                    </a:cubicBezTo>
                    <a:lnTo>
                      <a:pt x="9882" y="1"/>
                    </a:lnTo>
                    <a:cubicBezTo>
                      <a:pt x="10998" y="1"/>
                      <a:pt x="11908" y="910"/>
                      <a:pt x="11908" y="2026"/>
                    </a:cubicBezTo>
                    <a:lnTo>
                      <a:pt x="11908" y="2026"/>
                    </a:lnTo>
                    <a:cubicBezTo>
                      <a:pt x="11913" y="3137"/>
                      <a:pt x="11004" y="4046"/>
                      <a:pt x="9882" y="40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7105709" y="2445088"/>
                <a:ext cx="170107" cy="6088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991" extrusionOk="0">
                    <a:moveTo>
                      <a:pt x="2032" y="990"/>
                    </a:moveTo>
                    <a:lnTo>
                      <a:pt x="731" y="990"/>
                    </a:lnTo>
                    <a:cubicBezTo>
                      <a:pt x="328" y="990"/>
                      <a:pt x="0" y="662"/>
                      <a:pt x="0" y="259"/>
                    </a:cubicBezTo>
                    <a:lnTo>
                      <a:pt x="0" y="259"/>
                    </a:lnTo>
                    <a:cubicBezTo>
                      <a:pt x="0" y="115"/>
                      <a:pt x="115" y="0"/>
                      <a:pt x="259" y="0"/>
                    </a:cubicBezTo>
                    <a:lnTo>
                      <a:pt x="2509" y="0"/>
                    </a:lnTo>
                    <a:cubicBezTo>
                      <a:pt x="2653" y="0"/>
                      <a:pt x="2768" y="115"/>
                      <a:pt x="2768" y="259"/>
                    </a:cubicBezTo>
                    <a:lnTo>
                      <a:pt x="2768" y="259"/>
                    </a:lnTo>
                    <a:cubicBezTo>
                      <a:pt x="2768" y="668"/>
                      <a:pt x="2446" y="990"/>
                      <a:pt x="2032" y="9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45184" y="2233329"/>
                <a:ext cx="134046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232" extrusionOk="0">
                    <a:moveTo>
                      <a:pt x="1957" y="1232"/>
                    </a:moveTo>
                    <a:lnTo>
                      <a:pt x="213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98" y="0"/>
                      <a:pt x="213" y="0"/>
                    </a:cubicBezTo>
                    <a:lnTo>
                      <a:pt x="1957" y="0"/>
                    </a:lnTo>
                    <a:cubicBezTo>
                      <a:pt x="2078" y="0"/>
                      <a:pt x="2170" y="98"/>
                      <a:pt x="2170" y="213"/>
                    </a:cubicBezTo>
                    <a:lnTo>
                      <a:pt x="2170" y="1013"/>
                    </a:lnTo>
                    <a:cubicBezTo>
                      <a:pt x="2182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302602" y="2233329"/>
                <a:ext cx="133677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232" extrusionOk="0">
                    <a:moveTo>
                      <a:pt x="1957" y="1232"/>
                    </a:moveTo>
                    <a:lnTo>
                      <a:pt x="219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104" y="0"/>
                      <a:pt x="219" y="0"/>
                    </a:cubicBezTo>
                    <a:lnTo>
                      <a:pt x="1957" y="0"/>
                    </a:lnTo>
                    <a:cubicBezTo>
                      <a:pt x="2078" y="0"/>
                      <a:pt x="2176" y="98"/>
                      <a:pt x="2176" y="213"/>
                    </a:cubicBezTo>
                    <a:lnTo>
                      <a:pt x="2176" y="1013"/>
                    </a:lnTo>
                    <a:cubicBezTo>
                      <a:pt x="2176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6768072" y="1921128"/>
                <a:ext cx="902628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4693" h="6176" extrusionOk="0">
                    <a:moveTo>
                      <a:pt x="6791" y="1"/>
                    </a:moveTo>
                    <a:cubicBezTo>
                      <a:pt x="3960" y="1"/>
                      <a:pt x="1474" y="1146"/>
                      <a:pt x="0" y="2878"/>
                    </a:cubicBezTo>
                    <a:cubicBezTo>
                      <a:pt x="1681" y="4524"/>
                      <a:pt x="4501" y="5727"/>
                      <a:pt x="7758" y="5974"/>
                    </a:cubicBezTo>
                    <a:cubicBezTo>
                      <a:pt x="10399" y="6176"/>
                      <a:pt x="12845" y="5710"/>
                      <a:pt x="14692" y="4795"/>
                    </a:cubicBezTo>
                    <a:cubicBezTo>
                      <a:pt x="13726" y="2032"/>
                      <a:pt x="10560" y="1"/>
                      <a:pt x="6791" y="1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7767529" y="1927148"/>
                <a:ext cx="34709" cy="283941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622" extrusionOk="0">
                    <a:moveTo>
                      <a:pt x="282" y="4622"/>
                    </a:moveTo>
                    <a:lnTo>
                      <a:pt x="282" y="4622"/>
                    </a:lnTo>
                    <a:cubicBezTo>
                      <a:pt x="133" y="4622"/>
                      <a:pt x="0" y="4501"/>
                      <a:pt x="0" y="4345"/>
                    </a:cubicBezTo>
                    <a:lnTo>
                      <a:pt x="0" y="277"/>
                    </a:lnTo>
                    <a:cubicBezTo>
                      <a:pt x="0" y="127"/>
                      <a:pt x="121" y="1"/>
                      <a:pt x="282" y="1"/>
                    </a:cubicBezTo>
                    <a:lnTo>
                      <a:pt x="282" y="1"/>
                    </a:lnTo>
                    <a:cubicBezTo>
                      <a:pt x="432" y="1"/>
                      <a:pt x="564" y="121"/>
                      <a:pt x="564" y="277"/>
                    </a:cubicBezTo>
                    <a:lnTo>
                      <a:pt x="564" y="4345"/>
                    </a:lnTo>
                    <a:cubicBezTo>
                      <a:pt x="553" y="4501"/>
                      <a:pt x="432" y="4622"/>
                      <a:pt x="282" y="46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6607178" y="1789600"/>
                <a:ext cx="1167463" cy="435311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7086" extrusionOk="0">
                    <a:moveTo>
                      <a:pt x="19003" y="7085"/>
                    </a:moveTo>
                    <a:lnTo>
                      <a:pt x="18278" y="7085"/>
                    </a:lnTo>
                    <a:cubicBezTo>
                      <a:pt x="18278" y="3580"/>
                      <a:pt x="14342" y="732"/>
                      <a:pt x="9502" y="732"/>
                    </a:cubicBezTo>
                    <a:cubicBezTo>
                      <a:pt x="4662" y="732"/>
                      <a:pt x="726" y="3580"/>
                      <a:pt x="726" y="7085"/>
                    </a:cubicBezTo>
                    <a:lnTo>
                      <a:pt x="1" y="7085"/>
                    </a:lnTo>
                    <a:cubicBezTo>
                      <a:pt x="1" y="3178"/>
                      <a:pt x="4265" y="1"/>
                      <a:pt x="9502" y="1"/>
                    </a:cubicBezTo>
                    <a:cubicBezTo>
                      <a:pt x="14739" y="1"/>
                      <a:pt x="19003" y="3178"/>
                      <a:pt x="19003" y="7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6542489" y="2166859"/>
                <a:ext cx="130913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4915" extrusionOk="0">
                    <a:moveTo>
                      <a:pt x="1848" y="4915"/>
                    </a:moveTo>
                    <a:lnTo>
                      <a:pt x="283" y="4915"/>
                    </a:lnTo>
                    <a:cubicBezTo>
                      <a:pt x="122" y="4915"/>
                      <a:pt x="1" y="4794"/>
                      <a:pt x="1" y="4633"/>
                    </a:cubicBezTo>
                    <a:lnTo>
                      <a:pt x="1" y="282"/>
                    </a:lnTo>
                    <a:cubicBezTo>
                      <a:pt x="1" y="127"/>
                      <a:pt x="122" y="0"/>
                      <a:pt x="283" y="0"/>
                    </a:cubicBezTo>
                    <a:lnTo>
                      <a:pt x="1848" y="0"/>
                    </a:lnTo>
                    <a:cubicBezTo>
                      <a:pt x="2009" y="0"/>
                      <a:pt x="2130" y="127"/>
                      <a:pt x="2130" y="282"/>
                    </a:cubicBezTo>
                    <a:lnTo>
                      <a:pt x="2130" y="4633"/>
                    </a:lnTo>
                    <a:cubicBezTo>
                      <a:pt x="2130" y="4788"/>
                      <a:pt x="2003" y="4915"/>
                      <a:pt x="1848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7701427" y="2166859"/>
                <a:ext cx="130851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4915" extrusionOk="0">
                    <a:moveTo>
                      <a:pt x="1847" y="4915"/>
                    </a:moveTo>
                    <a:lnTo>
                      <a:pt x="276" y="4915"/>
                    </a:lnTo>
                    <a:cubicBezTo>
                      <a:pt x="121" y="4915"/>
                      <a:pt x="0" y="4794"/>
                      <a:pt x="0" y="4633"/>
                    </a:cubicBezTo>
                    <a:lnTo>
                      <a:pt x="0" y="282"/>
                    </a:lnTo>
                    <a:cubicBezTo>
                      <a:pt x="0" y="127"/>
                      <a:pt x="121" y="0"/>
                      <a:pt x="276" y="0"/>
                    </a:cubicBezTo>
                    <a:lnTo>
                      <a:pt x="1847" y="0"/>
                    </a:lnTo>
                    <a:cubicBezTo>
                      <a:pt x="2003" y="0"/>
                      <a:pt x="2129" y="127"/>
                      <a:pt x="2129" y="282"/>
                    </a:cubicBezTo>
                    <a:lnTo>
                      <a:pt x="2129" y="4633"/>
                    </a:lnTo>
                    <a:cubicBezTo>
                      <a:pt x="2129" y="4788"/>
                      <a:pt x="2003" y="4915"/>
                      <a:pt x="1847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7378964" y="2422481"/>
                <a:ext cx="408403" cy="300159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4886" extrusionOk="0">
                    <a:moveTo>
                      <a:pt x="311" y="4886"/>
                    </a:moveTo>
                    <a:cubicBezTo>
                      <a:pt x="156" y="4886"/>
                      <a:pt x="18" y="4759"/>
                      <a:pt x="12" y="4598"/>
                    </a:cubicBezTo>
                    <a:cubicBezTo>
                      <a:pt x="1" y="4431"/>
                      <a:pt x="133" y="4287"/>
                      <a:pt x="300" y="4282"/>
                    </a:cubicBezTo>
                    <a:cubicBezTo>
                      <a:pt x="5324" y="4011"/>
                      <a:pt x="5986" y="432"/>
                      <a:pt x="6014" y="282"/>
                    </a:cubicBezTo>
                    <a:cubicBezTo>
                      <a:pt x="6043" y="115"/>
                      <a:pt x="6199" y="0"/>
                      <a:pt x="6371" y="29"/>
                    </a:cubicBezTo>
                    <a:cubicBezTo>
                      <a:pt x="6532" y="58"/>
                      <a:pt x="6648" y="207"/>
                      <a:pt x="6619" y="374"/>
                    </a:cubicBezTo>
                    <a:cubicBezTo>
                      <a:pt x="6613" y="414"/>
                      <a:pt x="5871" y="4587"/>
                      <a:pt x="334" y="48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7268998" y="2645175"/>
                <a:ext cx="181472" cy="117459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912" extrusionOk="0">
                    <a:moveTo>
                      <a:pt x="1" y="956"/>
                    </a:moveTo>
                    <a:lnTo>
                      <a:pt x="1" y="956"/>
                    </a:lnTo>
                    <a:cubicBezTo>
                      <a:pt x="1" y="426"/>
                      <a:pt x="433" y="1"/>
                      <a:pt x="956" y="1"/>
                    </a:cubicBezTo>
                    <a:lnTo>
                      <a:pt x="1992" y="1"/>
                    </a:lnTo>
                    <a:cubicBezTo>
                      <a:pt x="2527" y="1"/>
                      <a:pt x="2953" y="432"/>
                      <a:pt x="2953" y="956"/>
                    </a:cubicBezTo>
                    <a:lnTo>
                      <a:pt x="2953" y="956"/>
                    </a:lnTo>
                    <a:cubicBezTo>
                      <a:pt x="2953" y="1491"/>
                      <a:pt x="2522" y="1911"/>
                      <a:pt x="1992" y="1911"/>
                    </a:cubicBezTo>
                    <a:lnTo>
                      <a:pt x="956" y="1911"/>
                    </a:lnTo>
                    <a:cubicBezTo>
                      <a:pt x="427" y="1911"/>
                      <a:pt x="1" y="1480"/>
                      <a:pt x="1" y="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6595567" y="2756491"/>
                <a:ext cx="229450" cy="694433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1304" extrusionOk="0">
                    <a:moveTo>
                      <a:pt x="1593" y="1"/>
                    </a:moveTo>
                    <a:cubicBezTo>
                      <a:pt x="1147" y="1"/>
                      <a:pt x="610" y="462"/>
                      <a:pt x="0" y="1526"/>
                    </a:cubicBezTo>
                    <a:cubicBezTo>
                      <a:pt x="6" y="1636"/>
                      <a:pt x="17" y="1739"/>
                      <a:pt x="35" y="1849"/>
                    </a:cubicBezTo>
                    <a:cubicBezTo>
                      <a:pt x="460" y="4542"/>
                      <a:pt x="1157" y="8064"/>
                      <a:pt x="2239" y="11304"/>
                    </a:cubicBezTo>
                    <a:cubicBezTo>
                      <a:pt x="3194" y="7811"/>
                      <a:pt x="3735" y="2562"/>
                      <a:pt x="2279" y="445"/>
                    </a:cubicBezTo>
                    <a:cubicBezTo>
                      <a:pt x="2084" y="158"/>
                      <a:pt x="1854" y="1"/>
                      <a:pt x="1593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6451997" y="2703168"/>
                <a:ext cx="330998" cy="882846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14371" extrusionOk="0">
                    <a:moveTo>
                      <a:pt x="582" y="3977"/>
                    </a:moveTo>
                    <a:cubicBezTo>
                      <a:pt x="1" y="7522"/>
                      <a:pt x="714" y="14370"/>
                      <a:pt x="2130" y="14364"/>
                    </a:cubicBezTo>
                    <a:cubicBezTo>
                      <a:pt x="3626" y="14347"/>
                      <a:pt x="5387" y="2924"/>
                      <a:pt x="4259" y="1048"/>
                    </a:cubicBezTo>
                    <a:cubicBezTo>
                      <a:pt x="3632" y="0"/>
                      <a:pt x="1157" y="490"/>
                      <a:pt x="582" y="39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6129596" y="4090813"/>
                <a:ext cx="151677" cy="81705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1330" extrusionOk="0">
                    <a:moveTo>
                      <a:pt x="391" y="0"/>
                    </a:moveTo>
                    <a:cubicBezTo>
                      <a:pt x="391" y="0"/>
                      <a:pt x="0" y="593"/>
                      <a:pt x="23" y="863"/>
                    </a:cubicBezTo>
                    <a:lnTo>
                      <a:pt x="1025" y="1329"/>
                    </a:lnTo>
                    <a:lnTo>
                      <a:pt x="2250" y="1329"/>
                    </a:lnTo>
                    <a:cubicBezTo>
                      <a:pt x="2250" y="1329"/>
                      <a:pt x="2469" y="961"/>
                      <a:pt x="1767" y="950"/>
                    </a:cubicBezTo>
                    <a:cubicBezTo>
                      <a:pt x="1059" y="932"/>
                      <a:pt x="990" y="271"/>
                      <a:pt x="990" y="2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6297861" y="3169136"/>
                <a:ext cx="288548" cy="246467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4012" extrusionOk="0">
                    <a:moveTo>
                      <a:pt x="1220" y="714"/>
                    </a:moveTo>
                    <a:cubicBezTo>
                      <a:pt x="1675" y="1376"/>
                      <a:pt x="2320" y="2527"/>
                      <a:pt x="2320" y="2527"/>
                    </a:cubicBezTo>
                    <a:cubicBezTo>
                      <a:pt x="2320" y="2527"/>
                      <a:pt x="3655" y="1226"/>
                      <a:pt x="3712" y="835"/>
                    </a:cubicBezTo>
                    <a:cubicBezTo>
                      <a:pt x="3741" y="679"/>
                      <a:pt x="3741" y="415"/>
                      <a:pt x="3954" y="184"/>
                    </a:cubicBezTo>
                    <a:cubicBezTo>
                      <a:pt x="4058" y="75"/>
                      <a:pt x="4604" y="0"/>
                      <a:pt x="4495" y="138"/>
                    </a:cubicBezTo>
                    <a:cubicBezTo>
                      <a:pt x="4345" y="334"/>
                      <a:pt x="4248" y="547"/>
                      <a:pt x="4201" y="817"/>
                    </a:cubicBezTo>
                    <a:cubicBezTo>
                      <a:pt x="4322" y="771"/>
                      <a:pt x="4524" y="628"/>
                      <a:pt x="4576" y="651"/>
                    </a:cubicBezTo>
                    <a:cubicBezTo>
                      <a:pt x="4696" y="708"/>
                      <a:pt x="4449" y="1053"/>
                      <a:pt x="4173" y="1163"/>
                    </a:cubicBezTo>
                    <a:cubicBezTo>
                      <a:pt x="4069" y="1197"/>
                      <a:pt x="2705" y="3447"/>
                      <a:pt x="2320" y="3712"/>
                    </a:cubicBezTo>
                    <a:cubicBezTo>
                      <a:pt x="1888" y="4011"/>
                      <a:pt x="144" y="1134"/>
                      <a:pt x="144" y="1134"/>
                    </a:cubicBezTo>
                    <a:cubicBezTo>
                      <a:pt x="0" y="817"/>
                      <a:pt x="1077" y="392"/>
                      <a:pt x="1220" y="714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6297861" y="3193156"/>
                <a:ext cx="142523" cy="222816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627" extrusionOk="0">
                    <a:moveTo>
                      <a:pt x="1220" y="323"/>
                    </a:moveTo>
                    <a:cubicBezTo>
                      <a:pt x="1364" y="530"/>
                      <a:pt x="1525" y="783"/>
                      <a:pt x="1681" y="1042"/>
                    </a:cubicBezTo>
                    <a:cubicBezTo>
                      <a:pt x="1710" y="1267"/>
                      <a:pt x="1853" y="1497"/>
                      <a:pt x="1940" y="1704"/>
                    </a:cubicBezTo>
                    <a:cubicBezTo>
                      <a:pt x="2118" y="2136"/>
                      <a:pt x="1940" y="2475"/>
                      <a:pt x="2320" y="3333"/>
                    </a:cubicBezTo>
                    <a:cubicBezTo>
                      <a:pt x="1888" y="3626"/>
                      <a:pt x="144" y="749"/>
                      <a:pt x="144" y="749"/>
                    </a:cubicBezTo>
                    <a:cubicBezTo>
                      <a:pt x="0" y="426"/>
                      <a:pt x="1077" y="1"/>
                      <a:pt x="1220" y="323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6272428" y="3189839"/>
                <a:ext cx="160216" cy="16316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56" extrusionOk="0">
                    <a:moveTo>
                      <a:pt x="966" y="0"/>
                    </a:moveTo>
                    <a:cubicBezTo>
                      <a:pt x="615" y="0"/>
                      <a:pt x="379" y="266"/>
                      <a:pt x="259" y="515"/>
                    </a:cubicBezTo>
                    <a:cubicBezTo>
                      <a:pt x="0" y="1067"/>
                      <a:pt x="328" y="1499"/>
                      <a:pt x="1209" y="2656"/>
                    </a:cubicBezTo>
                    <a:lnTo>
                      <a:pt x="2607" y="1793"/>
                    </a:lnTo>
                    <a:cubicBezTo>
                      <a:pt x="2607" y="1793"/>
                      <a:pt x="1796" y="291"/>
                      <a:pt x="1306" y="78"/>
                    </a:cubicBezTo>
                    <a:cubicBezTo>
                      <a:pt x="1183" y="24"/>
                      <a:pt x="1069" y="0"/>
                      <a:pt x="966" y="0"/>
                    </a:cubicBezTo>
                    <a:close/>
                  </a:path>
                </a:pathLst>
              </a:custGeom>
              <a:solidFill>
                <a:srgbClr val="6FB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6272428" y="3180071"/>
                <a:ext cx="160216" cy="172932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815" extrusionOk="0">
                    <a:moveTo>
                      <a:pt x="259" y="674"/>
                    </a:moveTo>
                    <a:cubicBezTo>
                      <a:pt x="0" y="1226"/>
                      <a:pt x="328" y="1658"/>
                      <a:pt x="1209" y="2815"/>
                    </a:cubicBezTo>
                    <a:lnTo>
                      <a:pt x="2607" y="1952"/>
                    </a:lnTo>
                    <a:cubicBezTo>
                      <a:pt x="2607" y="1952"/>
                      <a:pt x="1796" y="450"/>
                      <a:pt x="1306" y="237"/>
                    </a:cubicBezTo>
                    <a:cubicBezTo>
                      <a:pt x="765" y="1"/>
                      <a:pt x="414" y="352"/>
                      <a:pt x="259" y="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6276974" y="3092775"/>
                <a:ext cx="83180" cy="102224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664" extrusionOk="0">
                    <a:moveTo>
                      <a:pt x="1" y="1554"/>
                    </a:moveTo>
                    <a:lnTo>
                      <a:pt x="1186" y="1663"/>
                    </a:lnTo>
                    <a:lnTo>
                      <a:pt x="1353" y="11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6287971" y="3093082"/>
                <a:ext cx="71815" cy="84961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383" extrusionOk="0">
                    <a:moveTo>
                      <a:pt x="150" y="461"/>
                    </a:moveTo>
                    <a:cubicBezTo>
                      <a:pt x="92" y="346"/>
                      <a:pt x="35" y="231"/>
                      <a:pt x="0" y="1"/>
                    </a:cubicBezTo>
                    <a:lnTo>
                      <a:pt x="1169" y="105"/>
                    </a:lnTo>
                    <a:lnTo>
                      <a:pt x="1030" y="1382"/>
                    </a:lnTo>
                    <a:cubicBezTo>
                      <a:pt x="921" y="1290"/>
                      <a:pt x="392" y="939"/>
                      <a:pt x="150" y="46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6261063" y="2990612"/>
                <a:ext cx="180059" cy="17434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38" extrusionOk="0">
                    <a:moveTo>
                      <a:pt x="369" y="1117"/>
                    </a:moveTo>
                    <a:lnTo>
                      <a:pt x="243" y="478"/>
                    </a:lnTo>
                    <a:lnTo>
                      <a:pt x="1612" y="0"/>
                    </a:lnTo>
                    <a:cubicBezTo>
                      <a:pt x="2027" y="368"/>
                      <a:pt x="2930" y="1611"/>
                      <a:pt x="2274" y="2239"/>
                    </a:cubicBezTo>
                    <a:cubicBezTo>
                      <a:pt x="1641" y="2837"/>
                      <a:pt x="611" y="2383"/>
                      <a:pt x="502" y="1813"/>
                    </a:cubicBezTo>
                    <a:lnTo>
                      <a:pt x="490" y="1755"/>
                    </a:lnTo>
                    <a:cubicBezTo>
                      <a:pt x="444" y="1773"/>
                      <a:pt x="398" y="1778"/>
                      <a:pt x="346" y="1773"/>
                    </a:cubicBezTo>
                    <a:cubicBezTo>
                      <a:pt x="151" y="1755"/>
                      <a:pt x="1" y="1600"/>
                      <a:pt x="12" y="1422"/>
                    </a:cubicBezTo>
                    <a:cubicBezTo>
                      <a:pt x="30" y="1255"/>
                      <a:pt x="185" y="1122"/>
                      <a:pt x="369" y="1117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6244107" y="3489078"/>
                <a:ext cx="200516" cy="614878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0009" extrusionOk="0">
                    <a:moveTo>
                      <a:pt x="2447" y="271"/>
                    </a:moveTo>
                    <a:lnTo>
                      <a:pt x="3160" y="4455"/>
                    </a:lnTo>
                    <a:lnTo>
                      <a:pt x="3264" y="10008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6244107" y="3489078"/>
                <a:ext cx="154564" cy="611315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9951" extrusionOk="0">
                    <a:moveTo>
                      <a:pt x="1439" y="196"/>
                    </a:moveTo>
                    <a:lnTo>
                      <a:pt x="2372" y="4397"/>
                    </a:lnTo>
                    <a:lnTo>
                      <a:pt x="2516" y="9950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6139855" y="3523726"/>
                <a:ext cx="208625" cy="59718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9721" extrusionOk="0">
                    <a:moveTo>
                      <a:pt x="3395" y="0"/>
                    </a:moveTo>
                    <a:lnTo>
                      <a:pt x="3309" y="4518"/>
                    </a:lnTo>
                    <a:lnTo>
                      <a:pt x="1065" y="9720"/>
                    </a:lnTo>
                    <a:lnTo>
                      <a:pt x="0" y="9289"/>
                    </a:lnTo>
                    <a:lnTo>
                      <a:pt x="1439" y="4052"/>
                    </a:lnTo>
                    <a:lnTo>
                      <a:pt x="1024" y="1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6206264" y="2933664"/>
                <a:ext cx="186386" cy="14215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2314" extrusionOk="0">
                    <a:moveTo>
                      <a:pt x="1549" y="1692"/>
                    </a:moveTo>
                    <a:cubicBezTo>
                      <a:pt x="1612" y="1762"/>
                      <a:pt x="1814" y="1957"/>
                      <a:pt x="1699" y="2285"/>
                    </a:cubicBezTo>
                    <a:lnTo>
                      <a:pt x="1532" y="2314"/>
                    </a:lnTo>
                    <a:cubicBezTo>
                      <a:pt x="1532" y="2314"/>
                      <a:pt x="1227" y="1934"/>
                      <a:pt x="927" y="2251"/>
                    </a:cubicBezTo>
                    <a:cubicBezTo>
                      <a:pt x="312" y="2314"/>
                      <a:pt x="1" y="1238"/>
                      <a:pt x="553" y="1059"/>
                    </a:cubicBezTo>
                    <a:cubicBezTo>
                      <a:pt x="645" y="294"/>
                      <a:pt x="1417" y="1"/>
                      <a:pt x="2165" y="81"/>
                    </a:cubicBezTo>
                    <a:cubicBezTo>
                      <a:pt x="2924" y="156"/>
                      <a:pt x="3034" y="1123"/>
                      <a:pt x="2677" y="1146"/>
                    </a:cubicBezTo>
                    <a:cubicBezTo>
                      <a:pt x="1497" y="1238"/>
                      <a:pt x="1382" y="1318"/>
                      <a:pt x="1549" y="1692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6181568" y="3159921"/>
                <a:ext cx="258447" cy="444464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7235" extrusionOk="0">
                    <a:moveTo>
                      <a:pt x="213" y="6987"/>
                    </a:moveTo>
                    <a:cubicBezTo>
                      <a:pt x="673" y="7234"/>
                      <a:pt x="4207" y="6653"/>
                      <a:pt x="4207" y="6653"/>
                    </a:cubicBezTo>
                    <a:cubicBezTo>
                      <a:pt x="4207" y="6653"/>
                      <a:pt x="4000" y="1675"/>
                      <a:pt x="2768" y="288"/>
                    </a:cubicBezTo>
                    <a:cubicBezTo>
                      <a:pt x="2354" y="559"/>
                      <a:pt x="2026" y="283"/>
                      <a:pt x="1611" y="1"/>
                    </a:cubicBezTo>
                    <a:cubicBezTo>
                      <a:pt x="783" y="340"/>
                      <a:pt x="345" y="1048"/>
                      <a:pt x="265" y="1549"/>
                    </a:cubicBezTo>
                    <a:cubicBezTo>
                      <a:pt x="0" y="3102"/>
                      <a:pt x="167" y="5399"/>
                      <a:pt x="213" y="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9"/>
              <p:cNvSpPr/>
              <p:nvPr/>
            </p:nvSpPr>
            <p:spPr>
              <a:xfrm>
                <a:off x="6181568" y="3201757"/>
                <a:ext cx="135459" cy="391448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372" extrusionOk="0">
                    <a:moveTo>
                      <a:pt x="1026" y="1"/>
                    </a:moveTo>
                    <a:cubicBezTo>
                      <a:pt x="964" y="1"/>
                      <a:pt x="885" y="127"/>
                      <a:pt x="831" y="127"/>
                    </a:cubicBezTo>
                    <a:cubicBezTo>
                      <a:pt x="822" y="127"/>
                      <a:pt x="813" y="123"/>
                      <a:pt x="806" y="114"/>
                    </a:cubicBezTo>
                    <a:cubicBezTo>
                      <a:pt x="460" y="448"/>
                      <a:pt x="317" y="557"/>
                      <a:pt x="265" y="868"/>
                    </a:cubicBezTo>
                    <a:cubicBezTo>
                      <a:pt x="0" y="2421"/>
                      <a:pt x="167" y="4718"/>
                      <a:pt x="213" y="6306"/>
                    </a:cubicBezTo>
                    <a:cubicBezTo>
                      <a:pt x="295" y="6347"/>
                      <a:pt x="516" y="6372"/>
                      <a:pt x="787" y="6372"/>
                    </a:cubicBezTo>
                    <a:cubicBezTo>
                      <a:pt x="971" y="6372"/>
                      <a:pt x="1179" y="6360"/>
                      <a:pt x="1381" y="6335"/>
                    </a:cubicBezTo>
                    <a:cubicBezTo>
                      <a:pt x="1191" y="5529"/>
                      <a:pt x="1047" y="4269"/>
                      <a:pt x="1209" y="3383"/>
                    </a:cubicBezTo>
                    <a:cubicBezTo>
                      <a:pt x="1399" y="2329"/>
                      <a:pt x="2204" y="804"/>
                      <a:pt x="1053" y="10"/>
                    </a:cubicBezTo>
                    <a:cubicBezTo>
                      <a:pt x="1045" y="4"/>
                      <a:pt x="1036" y="1"/>
                      <a:pt x="1026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9"/>
              <p:cNvSpPr/>
              <p:nvPr/>
            </p:nvSpPr>
            <p:spPr>
              <a:xfrm>
                <a:off x="6381288" y="4099598"/>
                <a:ext cx="142892" cy="5596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911" extrusionOk="0">
                    <a:moveTo>
                      <a:pt x="81" y="1"/>
                    </a:moveTo>
                    <a:cubicBezTo>
                      <a:pt x="81" y="1"/>
                      <a:pt x="1" y="525"/>
                      <a:pt x="1" y="818"/>
                    </a:cubicBezTo>
                    <a:lnTo>
                      <a:pt x="1244" y="910"/>
                    </a:lnTo>
                    <a:lnTo>
                      <a:pt x="2285" y="784"/>
                    </a:lnTo>
                    <a:cubicBezTo>
                      <a:pt x="2285" y="784"/>
                      <a:pt x="2326" y="329"/>
                      <a:pt x="1727" y="358"/>
                    </a:cubicBezTo>
                    <a:cubicBezTo>
                      <a:pt x="933" y="404"/>
                      <a:pt x="835" y="53"/>
                      <a:pt x="835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128490" y="3271667"/>
                <a:ext cx="11002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76" extrusionOk="0">
                    <a:moveTo>
                      <a:pt x="358" y="5266"/>
                    </a:moveTo>
                    <a:cubicBezTo>
                      <a:pt x="369" y="5208"/>
                      <a:pt x="358" y="5133"/>
                      <a:pt x="346" y="5053"/>
                    </a:cubicBezTo>
                    <a:lnTo>
                      <a:pt x="346" y="5053"/>
                    </a:lnTo>
                    <a:cubicBezTo>
                      <a:pt x="317" y="4909"/>
                      <a:pt x="312" y="4771"/>
                      <a:pt x="312" y="4771"/>
                    </a:cubicBezTo>
                    <a:cubicBezTo>
                      <a:pt x="225" y="4029"/>
                      <a:pt x="1" y="2083"/>
                      <a:pt x="30" y="1767"/>
                    </a:cubicBezTo>
                    <a:cubicBezTo>
                      <a:pt x="47" y="1525"/>
                      <a:pt x="479" y="691"/>
                      <a:pt x="858" y="0"/>
                    </a:cubicBezTo>
                    <a:cubicBezTo>
                      <a:pt x="1163" y="340"/>
                      <a:pt x="1503" y="656"/>
                      <a:pt x="1750" y="1053"/>
                    </a:cubicBezTo>
                    <a:lnTo>
                      <a:pt x="1791" y="1117"/>
                    </a:lnTo>
                    <a:lnTo>
                      <a:pt x="1008" y="2014"/>
                    </a:lnTo>
                    <a:lnTo>
                      <a:pt x="858" y="4995"/>
                    </a:lnTo>
                    <a:cubicBezTo>
                      <a:pt x="870" y="5030"/>
                      <a:pt x="887" y="5064"/>
                      <a:pt x="904" y="5082"/>
                    </a:cubicBezTo>
                    <a:cubicBezTo>
                      <a:pt x="1066" y="5226"/>
                      <a:pt x="1158" y="5496"/>
                      <a:pt x="1163" y="5651"/>
                    </a:cubicBezTo>
                    <a:cubicBezTo>
                      <a:pt x="1163" y="5715"/>
                      <a:pt x="1025" y="5640"/>
                      <a:pt x="985" y="5600"/>
                    </a:cubicBezTo>
                    <a:cubicBezTo>
                      <a:pt x="979" y="5669"/>
                      <a:pt x="1094" y="6002"/>
                      <a:pt x="1094" y="6037"/>
                    </a:cubicBezTo>
                    <a:cubicBezTo>
                      <a:pt x="1089" y="6112"/>
                      <a:pt x="1037" y="6169"/>
                      <a:pt x="968" y="6169"/>
                    </a:cubicBezTo>
                    <a:cubicBezTo>
                      <a:pt x="737" y="6175"/>
                      <a:pt x="461" y="5997"/>
                      <a:pt x="415" y="5864"/>
                    </a:cubicBezTo>
                    <a:cubicBezTo>
                      <a:pt x="375" y="5766"/>
                      <a:pt x="317" y="5536"/>
                      <a:pt x="358" y="5266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6162462" y="3271667"/>
                <a:ext cx="76422" cy="28111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4576" extrusionOk="0">
                    <a:moveTo>
                      <a:pt x="323" y="4575"/>
                    </a:moveTo>
                    <a:cubicBezTo>
                      <a:pt x="288" y="4403"/>
                      <a:pt x="213" y="2895"/>
                      <a:pt x="150" y="2360"/>
                    </a:cubicBezTo>
                    <a:cubicBezTo>
                      <a:pt x="81" y="1784"/>
                      <a:pt x="121" y="1456"/>
                      <a:pt x="144" y="915"/>
                    </a:cubicBezTo>
                    <a:cubicBezTo>
                      <a:pt x="150" y="777"/>
                      <a:pt x="69" y="662"/>
                      <a:pt x="0" y="576"/>
                    </a:cubicBezTo>
                    <a:cubicBezTo>
                      <a:pt x="104" y="380"/>
                      <a:pt x="208" y="190"/>
                      <a:pt x="311" y="0"/>
                    </a:cubicBezTo>
                    <a:cubicBezTo>
                      <a:pt x="616" y="340"/>
                      <a:pt x="956" y="656"/>
                      <a:pt x="1203" y="1053"/>
                    </a:cubicBezTo>
                    <a:lnTo>
                      <a:pt x="1243" y="1117"/>
                    </a:lnTo>
                    <a:lnTo>
                      <a:pt x="461" y="2014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144770" y="3196719"/>
                <a:ext cx="162673" cy="17754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890" extrusionOk="0">
                    <a:moveTo>
                      <a:pt x="1785" y="40"/>
                    </a:moveTo>
                    <a:cubicBezTo>
                      <a:pt x="1129" y="0"/>
                      <a:pt x="824" y="489"/>
                      <a:pt x="1" y="1824"/>
                    </a:cubicBezTo>
                    <a:lnTo>
                      <a:pt x="1405" y="2889"/>
                    </a:lnTo>
                    <a:cubicBezTo>
                      <a:pt x="1405" y="2889"/>
                      <a:pt x="2596" y="1485"/>
                      <a:pt x="2619" y="921"/>
                    </a:cubicBezTo>
                    <a:cubicBezTo>
                      <a:pt x="2648" y="288"/>
                      <a:pt x="2164" y="63"/>
                      <a:pt x="1785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7545817" y="3489078"/>
                <a:ext cx="38364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6176" extrusionOk="0">
                    <a:moveTo>
                      <a:pt x="5157" y="6175"/>
                    </a:moveTo>
                    <a:lnTo>
                      <a:pt x="6245" y="1865"/>
                    </a:lnTo>
                    <a:cubicBezTo>
                      <a:pt x="5221" y="1514"/>
                      <a:pt x="4352" y="858"/>
                      <a:pt x="3724" y="0"/>
                    </a:cubicBezTo>
                    <a:lnTo>
                      <a:pt x="1" y="2406"/>
                    </a:lnTo>
                    <a:cubicBezTo>
                      <a:pt x="1227" y="4184"/>
                      <a:pt x="3040" y="5537"/>
                      <a:pt x="5157" y="6175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7750881" y="2706669"/>
                <a:ext cx="876826" cy="693389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11287" extrusionOk="0">
                    <a:moveTo>
                      <a:pt x="14273" y="9658"/>
                    </a:moveTo>
                    <a:cubicBezTo>
                      <a:pt x="14273" y="4334"/>
                      <a:pt x="9939" y="1"/>
                      <a:pt x="4610" y="1"/>
                    </a:cubicBezTo>
                    <a:cubicBezTo>
                      <a:pt x="2941" y="1"/>
                      <a:pt x="1365" y="421"/>
                      <a:pt x="1" y="1175"/>
                    </a:cubicBezTo>
                    <a:lnTo>
                      <a:pt x="2308" y="4967"/>
                    </a:lnTo>
                    <a:cubicBezTo>
                      <a:pt x="3005" y="4628"/>
                      <a:pt x="3782" y="4438"/>
                      <a:pt x="4610" y="4438"/>
                    </a:cubicBezTo>
                    <a:cubicBezTo>
                      <a:pt x="7494" y="4438"/>
                      <a:pt x="9830" y="6774"/>
                      <a:pt x="9830" y="9658"/>
                    </a:cubicBezTo>
                    <a:cubicBezTo>
                      <a:pt x="9830" y="9876"/>
                      <a:pt x="9818" y="10083"/>
                      <a:pt x="9795" y="10291"/>
                    </a:cubicBezTo>
                    <a:lnTo>
                      <a:pt x="14135" y="11286"/>
                    </a:lnTo>
                    <a:cubicBezTo>
                      <a:pt x="14221" y="10762"/>
                      <a:pt x="14273" y="10216"/>
                      <a:pt x="14273" y="9658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9"/>
              <p:cNvSpPr/>
              <p:nvPr/>
            </p:nvSpPr>
            <p:spPr>
              <a:xfrm>
                <a:off x="7415025" y="2670608"/>
                <a:ext cx="1263974" cy="1263605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20569" extrusionOk="0">
                    <a:moveTo>
                      <a:pt x="10285" y="2406"/>
                    </a:moveTo>
                    <a:cubicBezTo>
                      <a:pt x="5859" y="2406"/>
                      <a:pt x="2262" y="6003"/>
                      <a:pt x="2262" y="10429"/>
                    </a:cubicBezTo>
                    <a:cubicBezTo>
                      <a:pt x="2262" y="14848"/>
                      <a:pt x="5859" y="18445"/>
                      <a:pt x="10285" y="18445"/>
                    </a:cubicBezTo>
                    <a:cubicBezTo>
                      <a:pt x="14710" y="18445"/>
                      <a:pt x="18307" y="14848"/>
                      <a:pt x="18307" y="10429"/>
                    </a:cubicBezTo>
                    <a:cubicBezTo>
                      <a:pt x="18307" y="6003"/>
                      <a:pt x="14710" y="2406"/>
                      <a:pt x="10285" y="2406"/>
                    </a:cubicBezTo>
                    <a:close/>
                    <a:moveTo>
                      <a:pt x="10285" y="18347"/>
                    </a:moveTo>
                    <a:cubicBezTo>
                      <a:pt x="5917" y="18347"/>
                      <a:pt x="2366" y="14791"/>
                      <a:pt x="2366" y="10429"/>
                    </a:cubicBezTo>
                    <a:cubicBezTo>
                      <a:pt x="2366" y="6061"/>
                      <a:pt x="5917" y="2504"/>
                      <a:pt x="10285" y="2504"/>
                    </a:cubicBezTo>
                    <a:cubicBezTo>
                      <a:pt x="14652" y="2504"/>
                      <a:pt x="18203" y="6061"/>
                      <a:pt x="18203" y="10429"/>
                    </a:cubicBezTo>
                    <a:cubicBezTo>
                      <a:pt x="18203" y="14791"/>
                      <a:pt x="14652" y="18347"/>
                      <a:pt x="10285" y="18347"/>
                    </a:cubicBezTo>
                    <a:close/>
                    <a:moveTo>
                      <a:pt x="10388" y="1451"/>
                    </a:moveTo>
                    <a:lnTo>
                      <a:pt x="10192" y="1451"/>
                    </a:lnTo>
                    <a:lnTo>
                      <a:pt x="10192" y="1"/>
                    </a:lnTo>
                    <a:lnTo>
                      <a:pt x="10388" y="1"/>
                    </a:lnTo>
                    <a:close/>
                    <a:moveTo>
                      <a:pt x="10187" y="19124"/>
                    </a:moveTo>
                    <a:lnTo>
                      <a:pt x="10377" y="19124"/>
                    </a:lnTo>
                    <a:lnTo>
                      <a:pt x="10377" y="20569"/>
                    </a:lnTo>
                    <a:lnTo>
                      <a:pt x="10187" y="20569"/>
                    </a:lnTo>
                    <a:close/>
                    <a:moveTo>
                      <a:pt x="9416" y="1486"/>
                    </a:moveTo>
                    <a:lnTo>
                      <a:pt x="9283" y="47"/>
                    </a:lnTo>
                    <a:lnTo>
                      <a:pt x="9479" y="30"/>
                    </a:lnTo>
                    <a:lnTo>
                      <a:pt x="9611" y="1468"/>
                    </a:lnTo>
                    <a:close/>
                    <a:moveTo>
                      <a:pt x="11154" y="19078"/>
                    </a:moveTo>
                    <a:lnTo>
                      <a:pt x="11286" y="20517"/>
                    </a:lnTo>
                    <a:lnTo>
                      <a:pt x="11090" y="20534"/>
                    </a:lnTo>
                    <a:lnTo>
                      <a:pt x="10964" y="19095"/>
                    </a:lnTo>
                    <a:close/>
                    <a:moveTo>
                      <a:pt x="8650" y="1601"/>
                    </a:moveTo>
                    <a:lnTo>
                      <a:pt x="8403" y="174"/>
                    </a:lnTo>
                    <a:lnTo>
                      <a:pt x="8593" y="139"/>
                    </a:lnTo>
                    <a:lnTo>
                      <a:pt x="8846" y="1566"/>
                    </a:lnTo>
                    <a:close/>
                    <a:moveTo>
                      <a:pt x="11919" y="18975"/>
                    </a:moveTo>
                    <a:lnTo>
                      <a:pt x="12172" y="20396"/>
                    </a:lnTo>
                    <a:lnTo>
                      <a:pt x="11976" y="20431"/>
                    </a:lnTo>
                    <a:lnTo>
                      <a:pt x="11723" y="19009"/>
                    </a:lnTo>
                    <a:close/>
                    <a:moveTo>
                      <a:pt x="7902" y="1773"/>
                    </a:moveTo>
                    <a:lnTo>
                      <a:pt x="7528" y="375"/>
                    </a:lnTo>
                    <a:lnTo>
                      <a:pt x="7718" y="329"/>
                    </a:lnTo>
                    <a:lnTo>
                      <a:pt x="8092" y="1722"/>
                    </a:lnTo>
                    <a:close/>
                    <a:moveTo>
                      <a:pt x="12667" y="18802"/>
                    </a:moveTo>
                    <a:lnTo>
                      <a:pt x="13041" y="20195"/>
                    </a:lnTo>
                    <a:lnTo>
                      <a:pt x="12851" y="20246"/>
                    </a:lnTo>
                    <a:lnTo>
                      <a:pt x="12477" y="18848"/>
                    </a:lnTo>
                    <a:close/>
                    <a:moveTo>
                      <a:pt x="7171" y="2009"/>
                    </a:moveTo>
                    <a:lnTo>
                      <a:pt x="6676" y="651"/>
                    </a:lnTo>
                    <a:lnTo>
                      <a:pt x="6860" y="588"/>
                    </a:lnTo>
                    <a:lnTo>
                      <a:pt x="7355" y="1946"/>
                    </a:lnTo>
                    <a:close/>
                    <a:moveTo>
                      <a:pt x="13398" y="18555"/>
                    </a:moveTo>
                    <a:lnTo>
                      <a:pt x="13899" y="19913"/>
                    </a:lnTo>
                    <a:lnTo>
                      <a:pt x="13709" y="19982"/>
                    </a:lnTo>
                    <a:lnTo>
                      <a:pt x="13214" y="18618"/>
                    </a:lnTo>
                    <a:close/>
                    <a:moveTo>
                      <a:pt x="6458" y="2314"/>
                    </a:moveTo>
                    <a:lnTo>
                      <a:pt x="5848" y="1002"/>
                    </a:lnTo>
                    <a:lnTo>
                      <a:pt x="6026" y="916"/>
                    </a:lnTo>
                    <a:lnTo>
                      <a:pt x="6636" y="2228"/>
                    </a:lnTo>
                    <a:close/>
                    <a:moveTo>
                      <a:pt x="14112" y="18255"/>
                    </a:moveTo>
                    <a:lnTo>
                      <a:pt x="14722" y="19562"/>
                    </a:lnTo>
                    <a:lnTo>
                      <a:pt x="14543" y="19648"/>
                    </a:lnTo>
                    <a:lnTo>
                      <a:pt x="13933" y="18342"/>
                    </a:lnTo>
                    <a:close/>
                    <a:moveTo>
                      <a:pt x="5784" y="2677"/>
                    </a:moveTo>
                    <a:lnTo>
                      <a:pt x="5065" y="1428"/>
                    </a:lnTo>
                    <a:lnTo>
                      <a:pt x="5238" y="1325"/>
                    </a:lnTo>
                    <a:lnTo>
                      <a:pt x="5957" y="2579"/>
                    </a:lnTo>
                    <a:close/>
                    <a:moveTo>
                      <a:pt x="14791" y="17893"/>
                    </a:moveTo>
                    <a:lnTo>
                      <a:pt x="15510" y="19147"/>
                    </a:lnTo>
                    <a:lnTo>
                      <a:pt x="15332" y="19245"/>
                    </a:lnTo>
                    <a:lnTo>
                      <a:pt x="14612" y="17996"/>
                    </a:lnTo>
                    <a:close/>
                    <a:moveTo>
                      <a:pt x="5134" y="3103"/>
                    </a:moveTo>
                    <a:lnTo>
                      <a:pt x="4305" y="1923"/>
                    </a:lnTo>
                    <a:lnTo>
                      <a:pt x="4466" y="1808"/>
                    </a:lnTo>
                    <a:lnTo>
                      <a:pt x="5295" y="2988"/>
                    </a:lnTo>
                    <a:close/>
                    <a:moveTo>
                      <a:pt x="15435" y="17467"/>
                    </a:moveTo>
                    <a:lnTo>
                      <a:pt x="16264" y="18647"/>
                    </a:lnTo>
                    <a:lnTo>
                      <a:pt x="16103" y="18762"/>
                    </a:lnTo>
                    <a:lnTo>
                      <a:pt x="15280" y="17582"/>
                    </a:lnTo>
                    <a:close/>
                    <a:moveTo>
                      <a:pt x="4530" y="3580"/>
                    </a:moveTo>
                    <a:lnTo>
                      <a:pt x="3603" y="2470"/>
                    </a:lnTo>
                    <a:lnTo>
                      <a:pt x="3753" y="2343"/>
                    </a:lnTo>
                    <a:lnTo>
                      <a:pt x="4679" y="3448"/>
                    </a:lnTo>
                    <a:close/>
                    <a:moveTo>
                      <a:pt x="16039" y="16995"/>
                    </a:moveTo>
                    <a:lnTo>
                      <a:pt x="16966" y="18100"/>
                    </a:lnTo>
                    <a:lnTo>
                      <a:pt x="16816" y="18232"/>
                    </a:lnTo>
                    <a:lnTo>
                      <a:pt x="15890" y="17122"/>
                    </a:lnTo>
                    <a:close/>
                    <a:moveTo>
                      <a:pt x="3960" y="4104"/>
                    </a:moveTo>
                    <a:lnTo>
                      <a:pt x="2941" y="3080"/>
                    </a:lnTo>
                    <a:lnTo>
                      <a:pt x="3080" y="2947"/>
                    </a:lnTo>
                    <a:lnTo>
                      <a:pt x="4098" y="3966"/>
                    </a:lnTo>
                    <a:close/>
                    <a:moveTo>
                      <a:pt x="16609" y="16460"/>
                    </a:moveTo>
                    <a:lnTo>
                      <a:pt x="17628" y="17484"/>
                    </a:lnTo>
                    <a:lnTo>
                      <a:pt x="17495" y="17622"/>
                    </a:lnTo>
                    <a:lnTo>
                      <a:pt x="16471" y="16598"/>
                    </a:lnTo>
                    <a:close/>
                    <a:moveTo>
                      <a:pt x="3454" y="4680"/>
                    </a:moveTo>
                    <a:lnTo>
                      <a:pt x="2343" y="3753"/>
                    </a:lnTo>
                    <a:lnTo>
                      <a:pt x="2475" y="3598"/>
                    </a:lnTo>
                    <a:lnTo>
                      <a:pt x="3580" y="4530"/>
                    </a:lnTo>
                    <a:close/>
                    <a:moveTo>
                      <a:pt x="17121" y="15896"/>
                    </a:moveTo>
                    <a:lnTo>
                      <a:pt x="18226" y="16822"/>
                    </a:lnTo>
                    <a:lnTo>
                      <a:pt x="18100" y="16972"/>
                    </a:lnTo>
                    <a:lnTo>
                      <a:pt x="16989" y="16045"/>
                    </a:lnTo>
                    <a:close/>
                    <a:moveTo>
                      <a:pt x="2993" y="5295"/>
                    </a:moveTo>
                    <a:lnTo>
                      <a:pt x="1808" y="4472"/>
                    </a:lnTo>
                    <a:lnTo>
                      <a:pt x="1923" y="4311"/>
                    </a:lnTo>
                    <a:lnTo>
                      <a:pt x="3103" y="5140"/>
                    </a:lnTo>
                    <a:close/>
                    <a:moveTo>
                      <a:pt x="17582" y="15274"/>
                    </a:moveTo>
                    <a:lnTo>
                      <a:pt x="18761" y="16103"/>
                    </a:lnTo>
                    <a:lnTo>
                      <a:pt x="18646" y="16258"/>
                    </a:lnTo>
                    <a:lnTo>
                      <a:pt x="17467" y="15435"/>
                    </a:lnTo>
                    <a:close/>
                    <a:moveTo>
                      <a:pt x="2579" y="5951"/>
                    </a:moveTo>
                    <a:lnTo>
                      <a:pt x="1330" y="5232"/>
                    </a:lnTo>
                    <a:lnTo>
                      <a:pt x="1428" y="5059"/>
                    </a:lnTo>
                    <a:lnTo>
                      <a:pt x="2682" y="5779"/>
                    </a:lnTo>
                    <a:close/>
                    <a:moveTo>
                      <a:pt x="17990" y="14618"/>
                    </a:moveTo>
                    <a:lnTo>
                      <a:pt x="19239" y="15338"/>
                    </a:lnTo>
                    <a:lnTo>
                      <a:pt x="19141" y="15510"/>
                    </a:lnTo>
                    <a:lnTo>
                      <a:pt x="17887" y="14791"/>
                    </a:lnTo>
                    <a:close/>
                    <a:moveTo>
                      <a:pt x="2234" y="6636"/>
                    </a:moveTo>
                    <a:lnTo>
                      <a:pt x="927" y="6026"/>
                    </a:lnTo>
                    <a:lnTo>
                      <a:pt x="1014" y="5842"/>
                    </a:lnTo>
                    <a:lnTo>
                      <a:pt x="2320" y="6458"/>
                    </a:lnTo>
                    <a:close/>
                    <a:moveTo>
                      <a:pt x="18336" y="13928"/>
                    </a:moveTo>
                    <a:lnTo>
                      <a:pt x="19642" y="14543"/>
                    </a:lnTo>
                    <a:lnTo>
                      <a:pt x="19556" y="14722"/>
                    </a:lnTo>
                    <a:lnTo>
                      <a:pt x="18249" y="14112"/>
                    </a:lnTo>
                    <a:close/>
                    <a:moveTo>
                      <a:pt x="1946" y="7356"/>
                    </a:moveTo>
                    <a:lnTo>
                      <a:pt x="588" y="6861"/>
                    </a:lnTo>
                    <a:lnTo>
                      <a:pt x="651" y="6671"/>
                    </a:lnTo>
                    <a:lnTo>
                      <a:pt x="2015" y="7166"/>
                    </a:lnTo>
                    <a:close/>
                    <a:moveTo>
                      <a:pt x="18623" y="13220"/>
                    </a:moveTo>
                    <a:lnTo>
                      <a:pt x="19981" y="13715"/>
                    </a:lnTo>
                    <a:lnTo>
                      <a:pt x="19918" y="13899"/>
                    </a:lnTo>
                    <a:lnTo>
                      <a:pt x="18560" y="13404"/>
                    </a:lnTo>
                    <a:close/>
                    <a:moveTo>
                      <a:pt x="1727" y="8086"/>
                    </a:moveTo>
                    <a:lnTo>
                      <a:pt x="329" y="7712"/>
                    </a:lnTo>
                    <a:lnTo>
                      <a:pt x="381" y="7528"/>
                    </a:lnTo>
                    <a:lnTo>
                      <a:pt x="1773" y="7902"/>
                    </a:lnTo>
                    <a:close/>
                    <a:moveTo>
                      <a:pt x="18848" y="12477"/>
                    </a:moveTo>
                    <a:lnTo>
                      <a:pt x="20240" y="12851"/>
                    </a:lnTo>
                    <a:lnTo>
                      <a:pt x="20189" y="13036"/>
                    </a:lnTo>
                    <a:lnTo>
                      <a:pt x="18796" y="12662"/>
                    </a:lnTo>
                    <a:close/>
                    <a:moveTo>
                      <a:pt x="1566" y="8846"/>
                    </a:moveTo>
                    <a:lnTo>
                      <a:pt x="145" y="8599"/>
                    </a:lnTo>
                    <a:lnTo>
                      <a:pt x="179" y="8403"/>
                    </a:lnTo>
                    <a:lnTo>
                      <a:pt x="1601" y="8656"/>
                    </a:lnTo>
                    <a:close/>
                    <a:moveTo>
                      <a:pt x="19003" y="11724"/>
                    </a:moveTo>
                    <a:lnTo>
                      <a:pt x="20430" y="11971"/>
                    </a:lnTo>
                    <a:lnTo>
                      <a:pt x="20390" y="12167"/>
                    </a:lnTo>
                    <a:lnTo>
                      <a:pt x="18969" y="11913"/>
                    </a:lnTo>
                    <a:close/>
                    <a:moveTo>
                      <a:pt x="1474" y="9612"/>
                    </a:moveTo>
                    <a:lnTo>
                      <a:pt x="35" y="9485"/>
                    </a:lnTo>
                    <a:lnTo>
                      <a:pt x="47" y="9289"/>
                    </a:lnTo>
                    <a:lnTo>
                      <a:pt x="1485" y="9422"/>
                    </a:lnTo>
                    <a:close/>
                    <a:moveTo>
                      <a:pt x="19095" y="10958"/>
                    </a:moveTo>
                    <a:lnTo>
                      <a:pt x="20534" y="11085"/>
                    </a:lnTo>
                    <a:lnTo>
                      <a:pt x="20522" y="11280"/>
                    </a:lnTo>
                    <a:lnTo>
                      <a:pt x="19084" y="11154"/>
                    </a:lnTo>
                    <a:close/>
                    <a:moveTo>
                      <a:pt x="1445" y="10383"/>
                    </a:moveTo>
                    <a:lnTo>
                      <a:pt x="1" y="10383"/>
                    </a:lnTo>
                    <a:lnTo>
                      <a:pt x="1" y="10187"/>
                    </a:lnTo>
                    <a:lnTo>
                      <a:pt x="1445" y="10187"/>
                    </a:lnTo>
                    <a:close/>
                    <a:moveTo>
                      <a:pt x="20574" y="10187"/>
                    </a:moveTo>
                    <a:lnTo>
                      <a:pt x="20574" y="10383"/>
                    </a:lnTo>
                    <a:lnTo>
                      <a:pt x="19124" y="10383"/>
                    </a:lnTo>
                    <a:lnTo>
                      <a:pt x="19124" y="10187"/>
                    </a:lnTo>
                    <a:close/>
                    <a:moveTo>
                      <a:pt x="1485" y="11154"/>
                    </a:moveTo>
                    <a:lnTo>
                      <a:pt x="47" y="11280"/>
                    </a:lnTo>
                    <a:lnTo>
                      <a:pt x="35" y="11085"/>
                    </a:lnTo>
                    <a:lnTo>
                      <a:pt x="1474" y="10958"/>
                    </a:lnTo>
                    <a:close/>
                    <a:moveTo>
                      <a:pt x="19084" y="9422"/>
                    </a:moveTo>
                    <a:lnTo>
                      <a:pt x="20522" y="9289"/>
                    </a:lnTo>
                    <a:lnTo>
                      <a:pt x="20534" y="9485"/>
                    </a:lnTo>
                    <a:lnTo>
                      <a:pt x="19095" y="9612"/>
                    </a:lnTo>
                    <a:close/>
                    <a:moveTo>
                      <a:pt x="1595" y="11913"/>
                    </a:moveTo>
                    <a:lnTo>
                      <a:pt x="173" y="12167"/>
                    </a:lnTo>
                    <a:lnTo>
                      <a:pt x="133" y="11971"/>
                    </a:lnTo>
                    <a:lnTo>
                      <a:pt x="1560" y="11724"/>
                    </a:lnTo>
                    <a:close/>
                    <a:moveTo>
                      <a:pt x="18974" y="8650"/>
                    </a:moveTo>
                    <a:lnTo>
                      <a:pt x="20402" y="8397"/>
                    </a:lnTo>
                    <a:lnTo>
                      <a:pt x="20436" y="8593"/>
                    </a:lnTo>
                    <a:lnTo>
                      <a:pt x="19009" y="8846"/>
                    </a:lnTo>
                    <a:close/>
                    <a:moveTo>
                      <a:pt x="1773" y="12673"/>
                    </a:moveTo>
                    <a:lnTo>
                      <a:pt x="381" y="13047"/>
                    </a:lnTo>
                    <a:lnTo>
                      <a:pt x="329" y="12857"/>
                    </a:lnTo>
                    <a:lnTo>
                      <a:pt x="1727" y="12483"/>
                    </a:lnTo>
                    <a:close/>
                    <a:moveTo>
                      <a:pt x="18796" y="7902"/>
                    </a:moveTo>
                    <a:lnTo>
                      <a:pt x="20189" y="7528"/>
                    </a:lnTo>
                    <a:lnTo>
                      <a:pt x="20240" y="7712"/>
                    </a:lnTo>
                    <a:lnTo>
                      <a:pt x="18848" y="8086"/>
                    </a:lnTo>
                    <a:close/>
                    <a:moveTo>
                      <a:pt x="2015" y="13398"/>
                    </a:moveTo>
                    <a:lnTo>
                      <a:pt x="651" y="13893"/>
                    </a:lnTo>
                    <a:lnTo>
                      <a:pt x="588" y="13709"/>
                    </a:lnTo>
                    <a:lnTo>
                      <a:pt x="1946" y="13208"/>
                    </a:lnTo>
                    <a:close/>
                    <a:moveTo>
                      <a:pt x="18560" y="7166"/>
                    </a:moveTo>
                    <a:lnTo>
                      <a:pt x="19918" y="6671"/>
                    </a:lnTo>
                    <a:lnTo>
                      <a:pt x="19981" y="6861"/>
                    </a:lnTo>
                    <a:lnTo>
                      <a:pt x="18623" y="7356"/>
                    </a:lnTo>
                    <a:close/>
                    <a:moveTo>
                      <a:pt x="2314" y="14112"/>
                    </a:moveTo>
                    <a:lnTo>
                      <a:pt x="1008" y="14722"/>
                    </a:lnTo>
                    <a:lnTo>
                      <a:pt x="921" y="14543"/>
                    </a:lnTo>
                    <a:lnTo>
                      <a:pt x="2228" y="13928"/>
                    </a:lnTo>
                    <a:close/>
                    <a:moveTo>
                      <a:pt x="18255" y="6464"/>
                    </a:moveTo>
                    <a:lnTo>
                      <a:pt x="19567" y="5848"/>
                    </a:lnTo>
                    <a:lnTo>
                      <a:pt x="19653" y="6032"/>
                    </a:lnTo>
                    <a:lnTo>
                      <a:pt x="18341" y="6642"/>
                    </a:lnTo>
                    <a:close/>
                    <a:moveTo>
                      <a:pt x="2682" y="14791"/>
                    </a:moveTo>
                    <a:lnTo>
                      <a:pt x="1428" y="15510"/>
                    </a:lnTo>
                    <a:lnTo>
                      <a:pt x="1330" y="15338"/>
                    </a:lnTo>
                    <a:lnTo>
                      <a:pt x="2579" y="14618"/>
                    </a:lnTo>
                    <a:close/>
                    <a:moveTo>
                      <a:pt x="17887" y="5779"/>
                    </a:moveTo>
                    <a:lnTo>
                      <a:pt x="19141" y="5059"/>
                    </a:lnTo>
                    <a:lnTo>
                      <a:pt x="19239" y="5232"/>
                    </a:lnTo>
                    <a:lnTo>
                      <a:pt x="17990" y="5951"/>
                    </a:lnTo>
                    <a:close/>
                    <a:moveTo>
                      <a:pt x="3097" y="15435"/>
                    </a:moveTo>
                    <a:lnTo>
                      <a:pt x="1917" y="16258"/>
                    </a:lnTo>
                    <a:lnTo>
                      <a:pt x="1802" y="16103"/>
                    </a:lnTo>
                    <a:lnTo>
                      <a:pt x="2982" y="15274"/>
                    </a:lnTo>
                    <a:close/>
                    <a:moveTo>
                      <a:pt x="17472" y="5134"/>
                    </a:moveTo>
                    <a:lnTo>
                      <a:pt x="18652" y="4306"/>
                    </a:lnTo>
                    <a:lnTo>
                      <a:pt x="18767" y="4461"/>
                    </a:lnTo>
                    <a:lnTo>
                      <a:pt x="17587" y="5290"/>
                    </a:lnTo>
                    <a:close/>
                    <a:moveTo>
                      <a:pt x="3580" y="16045"/>
                    </a:moveTo>
                    <a:lnTo>
                      <a:pt x="2475" y="16972"/>
                    </a:lnTo>
                    <a:lnTo>
                      <a:pt x="2343" y="16822"/>
                    </a:lnTo>
                    <a:lnTo>
                      <a:pt x="3454" y="15896"/>
                    </a:lnTo>
                    <a:close/>
                    <a:moveTo>
                      <a:pt x="16989" y="4530"/>
                    </a:moveTo>
                    <a:lnTo>
                      <a:pt x="18100" y="3598"/>
                    </a:lnTo>
                    <a:lnTo>
                      <a:pt x="18226" y="3753"/>
                    </a:lnTo>
                    <a:lnTo>
                      <a:pt x="17121" y="4680"/>
                    </a:lnTo>
                    <a:close/>
                    <a:moveTo>
                      <a:pt x="4104" y="16604"/>
                    </a:moveTo>
                    <a:lnTo>
                      <a:pt x="3085" y="17628"/>
                    </a:lnTo>
                    <a:lnTo>
                      <a:pt x="2947" y="17490"/>
                    </a:lnTo>
                    <a:lnTo>
                      <a:pt x="3966" y="16471"/>
                    </a:lnTo>
                    <a:close/>
                    <a:moveTo>
                      <a:pt x="16465" y="3966"/>
                    </a:moveTo>
                    <a:lnTo>
                      <a:pt x="17484" y="2947"/>
                    </a:lnTo>
                    <a:lnTo>
                      <a:pt x="17622" y="3080"/>
                    </a:lnTo>
                    <a:lnTo>
                      <a:pt x="16603" y="4104"/>
                    </a:lnTo>
                    <a:close/>
                    <a:moveTo>
                      <a:pt x="4679" y="17116"/>
                    </a:moveTo>
                    <a:lnTo>
                      <a:pt x="3753" y="18226"/>
                    </a:lnTo>
                    <a:lnTo>
                      <a:pt x="3603" y="18094"/>
                    </a:lnTo>
                    <a:lnTo>
                      <a:pt x="4530" y="16989"/>
                    </a:lnTo>
                    <a:close/>
                    <a:moveTo>
                      <a:pt x="15890" y="3448"/>
                    </a:moveTo>
                    <a:lnTo>
                      <a:pt x="16816" y="2343"/>
                    </a:lnTo>
                    <a:lnTo>
                      <a:pt x="16966" y="2470"/>
                    </a:lnTo>
                    <a:lnTo>
                      <a:pt x="16039" y="3580"/>
                    </a:lnTo>
                    <a:close/>
                    <a:moveTo>
                      <a:pt x="5295" y="17582"/>
                    </a:moveTo>
                    <a:lnTo>
                      <a:pt x="4466" y="18762"/>
                    </a:lnTo>
                    <a:lnTo>
                      <a:pt x="4305" y="18647"/>
                    </a:lnTo>
                    <a:lnTo>
                      <a:pt x="5134" y="17467"/>
                    </a:lnTo>
                    <a:close/>
                    <a:moveTo>
                      <a:pt x="15280" y="2988"/>
                    </a:moveTo>
                    <a:lnTo>
                      <a:pt x="16103" y="1808"/>
                    </a:lnTo>
                    <a:lnTo>
                      <a:pt x="16264" y="1923"/>
                    </a:lnTo>
                    <a:lnTo>
                      <a:pt x="15435" y="3103"/>
                    </a:lnTo>
                    <a:close/>
                    <a:moveTo>
                      <a:pt x="5945" y="17985"/>
                    </a:moveTo>
                    <a:lnTo>
                      <a:pt x="5226" y="19239"/>
                    </a:lnTo>
                    <a:lnTo>
                      <a:pt x="5053" y="19136"/>
                    </a:lnTo>
                    <a:lnTo>
                      <a:pt x="5773" y="17887"/>
                    </a:lnTo>
                    <a:close/>
                    <a:moveTo>
                      <a:pt x="14624" y="2579"/>
                    </a:moveTo>
                    <a:lnTo>
                      <a:pt x="15343" y="1325"/>
                    </a:lnTo>
                    <a:lnTo>
                      <a:pt x="15516" y="1428"/>
                    </a:lnTo>
                    <a:lnTo>
                      <a:pt x="14796" y="2677"/>
                    </a:lnTo>
                    <a:close/>
                    <a:moveTo>
                      <a:pt x="6458" y="18255"/>
                    </a:moveTo>
                    <a:lnTo>
                      <a:pt x="6636" y="18342"/>
                    </a:lnTo>
                    <a:lnTo>
                      <a:pt x="6026" y="19648"/>
                    </a:lnTo>
                    <a:lnTo>
                      <a:pt x="5848" y="19562"/>
                    </a:lnTo>
                    <a:close/>
                    <a:moveTo>
                      <a:pt x="14112" y="2314"/>
                    </a:moveTo>
                    <a:lnTo>
                      <a:pt x="13933" y="2228"/>
                    </a:lnTo>
                    <a:lnTo>
                      <a:pt x="14543" y="916"/>
                    </a:lnTo>
                    <a:lnTo>
                      <a:pt x="14722" y="1002"/>
                    </a:lnTo>
                    <a:close/>
                    <a:moveTo>
                      <a:pt x="7171" y="18555"/>
                    </a:moveTo>
                    <a:lnTo>
                      <a:pt x="7355" y="18618"/>
                    </a:lnTo>
                    <a:lnTo>
                      <a:pt x="6860" y="19982"/>
                    </a:lnTo>
                    <a:lnTo>
                      <a:pt x="6676" y="19913"/>
                    </a:lnTo>
                    <a:close/>
                    <a:moveTo>
                      <a:pt x="13398" y="2009"/>
                    </a:moveTo>
                    <a:lnTo>
                      <a:pt x="13214" y="1946"/>
                    </a:lnTo>
                    <a:lnTo>
                      <a:pt x="13709" y="588"/>
                    </a:lnTo>
                    <a:lnTo>
                      <a:pt x="13899" y="651"/>
                    </a:lnTo>
                    <a:close/>
                    <a:moveTo>
                      <a:pt x="7902" y="18802"/>
                    </a:moveTo>
                    <a:lnTo>
                      <a:pt x="8092" y="18848"/>
                    </a:lnTo>
                    <a:lnTo>
                      <a:pt x="7718" y="20246"/>
                    </a:lnTo>
                    <a:lnTo>
                      <a:pt x="7528" y="20195"/>
                    </a:lnTo>
                    <a:close/>
                    <a:moveTo>
                      <a:pt x="12667" y="1773"/>
                    </a:moveTo>
                    <a:lnTo>
                      <a:pt x="12477" y="1722"/>
                    </a:lnTo>
                    <a:lnTo>
                      <a:pt x="12851" y="329"/>
                    </a:lnTo>
                    <a:lnTo>
                      <a:pt x="13041" y="375"/>
                    </a:lnTo>
                    <a:close/>
                    <a:moveTo>
                      <a:pt x="8650" y="18975"/>
                    </a:moveTo>
                    <a:lnTo>
                      <a:pt x="8846" y="19009"/>
                    </a:lnTo>
                    <a:lnTo>
                      <a:pt x="8593" y="20431"/>
                    </a:lnTo>
                    <a:lnTo>
                      <a:pt x="8403" y="20396"/>
                    </a:lnTo>
                    <a:close/>
                    <a:moveTo>
                      <a:pt x="11919" y="1601"/>
                    </a:moveTo>
                    <a:lnTo>
                      <a:pt x="11723" y="1566"/>
                    </a:lnTo>
                    <a:lnTo>
                      <a:pt x="11976" y="139"/>
                    </a:lnTo>
                    <a:lnTo>
                      <a:pt x="12172" y="174"/>
                    </a:lnTo>
                    <a:close/>
                    <a:moveTo>
                      <a:pt x="9416" y="19078"/>
                    </a:moveTo>
                    <a:lnTo>
                      <a:pt x="9611" y="19095"/>
                    </a:lnTo>
                    <a:lnTo>
                      <a:pt x="9479" y="20534"/>
                    </a:lnTo>
                    <a:lnTo>
                      <a:pt x="9283" y="20517"/>
                    </a:lnTo>
                    <a:close/>
                    <a:moveTo>
                      <a:pt x="11154" y="1486"/>
                    </a:moveTo>
                    <a:lnTo>
                      <a:pt x="10964" y="1468"/>
                    </a:lnTo>
                    <a:lnTo>
                      <a:pt x="11090" y="30"/>
                    </a:lnTo>
                    <a:lnTo>
                      <a:pt x="11286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9B001C7-E3F0-ADA1-648C-6A3F2DD33E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2788" y="1978402"/>
            <a:ext cx="285526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Name: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distilbert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-base-uncased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>
          <a:extLst>
            <a:ext uri="{FF2B5EF4-FFF2-40B4-BE49-F238E27FC236}">
              <a16:creationId xmlns:a16="http://schemas.microsoft.com/office/drawing/2014/main" id="{F10AE572-C046-B30B-6D31-A76EED26F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>
            <a:extLst>
              <a:ext uri="{FF2B5EF4-FFF2-40B4-BE49-F238E27FC236}">
                <a16:creationId xmlns:a16="http://schemas.microsoft.com/office/drawing/2014/main" id="{69851D08-F956-4269-9047-5EAD891470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distilbert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-base-uncased</a:t>
            </a:r>
            <a:endParaRPr dirty="0"/>
          </a:p>
        </p:txBody>
      </p:sp>
      <p:sp>
        <p:nvSpPr>
          <p:cNvPr id="525" name="Google Shape;525;p38">
            <a:extLst>
              <a:ext uri="{FF2B5EF4-FFF2-40B4-BE49-F238E27FC236}">
                <a16:creationId xmlns:a16="http://schemas.microsoft.com/office/drawing/2014/main" id="{C41DA10D-4436-EC11-6133-2FE9B8D9A9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27974" y="1602924"/>
            <a:ext cx="3318600" cy="2842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Capabilities:Trained</a:t>
            </a:r>
            <a:r>
              <a:rPr lang="en-US" dirty="0"/>
              <a:t> on a large corpus of English text (same as BERT: </a:t>
            </a:r>
            <a:r>
              <a:rPr lang="en-US" dirty="0" err="1"/>
              <a:t>BookCorpus</a:t>
            </a:r>
            <a:r>
              <a:rPr lang="en-US" dirty="0"/>
              <a:t> and English Wikipedia).</a:t>
            </a:r>
          </a:p>
          <a:p>
            <a:r>
              <a:rPr lang="en-US" dirty="0"/>
              <a:t>Pre-trained using a masked language modeling (MLM) objective — predicting masked words from context.</a:t>
            </a:r>
          </a:p>
        </p:txBody>
      </p:sp>
      <p:sp>
        <p:nvSpPr>
          <p:cNvPr id="526" name="Google Shape;526;p38">
            <a:extLst>
              <a:ext uri="{FF2B5EF4-FFF2-40B4-BE49-F238E27FC236}">
                <a16:creationId xmlns:a16="http://schemas.microsoft.com/office/drawing/2014/main" id="{ED6A2C34-AB25-D9E7-735D-51FF07ACE98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/>
              <a:t>Architecture: </a:t>
            </a:r>
            <a:r>
              <a:rPr lang="en-US" sz="1600" dirty="0" err="1"/>
              <a:t>DistilBERT</a:t>
            </a:r>
            <a:r>
              <a:rPr lang="en-US" sz="1600" dirty="0"/>
              <a:t> is a </a:t>
            </a:r>
            <a:r>
              <a:rPr lang="en-US" sz="1600" b="1" dirty="0"/>
              <a:t>lighter and faster</a:t>
            </a:r>
            <a:r>
              <a:rPr lang="en-US" sz="1600" dirty="0"/>
              <a:t> version of BERT (Bidirectional Encoder Representations from Transformers</a:t>
            </a:r>
            <a:endParaRPr lang="en-US" sz="1200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7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>
          <a:extLst>
            <a:ext uri="{FF2B5EF4-FFF2-40B4-BE49-F238E27FC236}">
              <a16:creationId xmlns:a16="http://schemas.microsoft.com/office/drawing/2014/main" id="{D28AD7B0-248C-2A36-29E3-25F68BC29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>
            <a:extLst>
              <a:ext uri="{FF2B5EF4-FFF2-40B4-BE49-F238E27FC236}">
                <a16:creationId xmlns:a16="http://schemas.microsoft.com/office/drawing/2014/main" id="{9C35AD81-020C-ACBB-16F0-1B373E68F1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distilbert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-base-uncased</a:t>
            </a:r>
            <a:endParaRPr dirty="0"/>
          </a:p>
        </p:txBody>
      </p:sp>
      <p:sp>
        <p:nvSpPr>
          <p:cNvPr id="526" name="Google Shape;526;p38">
            <a:extLst>
              <a:ext uri="{FF2B5EF4-FFF2-40B4-BE49-F238E27FC236}">
                <a16:creationId xmlns:a16="http://schemas.microsoft.com/office/drawing/2014/main" id="{ACC69B31-370A-0FFC-D94B-0E1F52584A4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200" b="1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LoRA</a:t>
            </a:r>
            <a:r>
              <a:rPr lang="en-US" sz="1200" b="1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was applied to the </a:t>
            </a:r>
            <a:r>
              <a:rPr lang="en-US" sz="1200" b="1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distilbert</a:t>
            </a:r>
            <a:r>
              <a:rPr lang="en-US" sz="1200" b="1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-base-uncased model using the PEFT library .</a:t>
            </a:r>
          </a:p>
          <a:p>
            <a:pPr marL="0" indent="0"/>
            <a:endParaRPr lang="en-US" sz="1200" b="1"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/>
            <a:r>
              <a:rPr lang="en-US" sz="1200" b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Low-rank </a:t>
            </a:r>
            <a:r>
              <a:rPr lang="en-US" sz="1200" b="1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dimension (r) was set to 16. This controls the size of the added trainable matrices.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250A46A-1548-3DE7-30FA-8EA66CC6CB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827977" y="1339826"/>
            <a:ext cx="413760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r=8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Rank of the low-rank matrices.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lora_alpha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=16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Scaling factor.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lora_dropout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=0.05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Dropout applied during adaptation.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task_type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="SEQ_CLS"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LoRA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applied for sequence classification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82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>
          <a:extLst>
            <a:ext uri="{FF2B5EF4-FFF2-40B4-BE49-F238E27FC236}">
              <a16:creationId xmlns:a16="http://schemas.microsoft.com/office/drawing/2014/main" id="{0FD850D8-7D4D-06AA-BB37-D96654AFD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>
            <a:extLst>
              <a:ext uri="{FF2B5EF4-FFF2-40B4-BE49-F238E27FC236}">
                <a16:creationId xmlns:a16="http://schemas.microsoft.com/office/drawing/2014/main" id="{107FE999-F264-E8E9-FF76-E4E1FE8FDF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Metrics</a:t>
            </a:r>
            <a:endParaRPr dirty="0"/>
          </a:p>
        </p:txBody>
      </p:sp>
      <p:sp>
        <p:nvSpPr>
          <p:cNvPr id="526" name="Google Shape;526;p38">
            <a:extLst>
              <a:ext uri="{FF2B5EF4-FFF2-40B4-BE49-F238E27FC236}">
                <a16:creationId xmlns:a16="http://schemas.microsoft.com/office/drawing/2014/main" id="{B882C93F-0446-8019-C116-846ABA99D6C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37951" y="10177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200" b="1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Accuracy: Proportion of correct predictions over total samples.</a:t>
            </a:r>
          </a:p>
          <a:p>
            <a:pPr marL="171450" indent="-171450">
              <a:buFontTx/>
              <a:buChar char="-"/>
            </a:pPr>
            <a:r>
              <a:rPr lang="en-US" sz="1200" b="1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F1 Score (weighted): Balances precision and recall, accounts for class imbalance.</a:t>
            </a:r>
          </a:p>
          <a:p>
            <a:pPr marL="171450" indent="-171450">
              <a:buFontTx/>
              <a:buChar char="-"/>
            </a:pPr>
            <a:r>
              <a:rPr lang="en-US" sz="1200" b="1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Precision (weighted): How many selected items are relevant.</a:t>
            </a:r>
          </a:p>
          <a:p>
            <a:pPr marL="171450" indent="-171450">
              <a:buFontTx/>
              <a:buChar char="-"/>
            </a:pPr>
            <a:r>
              <a:rPr lang="en-US" sz="1200" b="1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Recall (weighted): How many relevant items were selected.</a:t>
            </a:r>
          </a:p>
          <a:p>
            <a:pPr marL="171450" indent="-171450">
              <a:buFontTx/>
              <a:buChar char="-"/>
            </a:pPr>
            <a:r>
              <a:rPr lang="en-US" sz="1200" b="1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metrics use weighted averaging to handle imbalanced sentiment classes (e.g., more positive reviews than negative).</a:t>
            </a:r>
          </a:p>
          <a:p>
            <a:pPr marL="171450" indent="-171450">
              <a:buFontTx/>
              <a:buChar char="-"/>
            </a:pPr>
            <a:r>
              <a:rPr lang="en-US" sz="1200" b="1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result before finetuning (without Lora):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F4804-14EC-E0AA-8D29-315EA3EF9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680219"/>
            <a:ext cx="7529541" cy="22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6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>
          <a:extLst>
            <a:ext uri="{FF2B5EF4-FFF2-40B4-BE49-F238E27FC236}">
              <a16:creationId xmlns:a16="http://schemas.microsoft.com/office/drawing/2014/main" id="{7F49D579-ED90-CCAF-D04D-D8411A93C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>
            <a:extLst>
              <a:ext uri="{FF2B5EF4-FFF2-40B4-BE49-F238E27FC236}">
                <a16:creationId xmlns:a16="http://schemas.microsoft.com/office/drawing/2014/main" id="{BC01C29D-9E30-ED57-3006-76B50B213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Metrics</a:t>
            </a:r>
            <a:endParaRPr dirty="0"/>
          </a:p>
        </p:txBody>
      </p:sp>
      <p:sp>
        <p:nvSpPr>
          <p:cNvPr id="526" name="Google Shape;526;p38">
            <a:extLst>
              <a:ext uri="{FF2B5EF4-FFF2-40B4-BE49-F238E27FC236}">
                <a16:creationId xmlns:a16="http://schemas.microsoft.com/office/drawing/2014/main" id="{5B9BCFB3-CBE5-17E8-9C78-2C6078AF4E8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37951" y="10177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200" b="1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Accuracy: Proportion of correct predictions over total samples.</a:t>
            </a:r>
          </a:p>
          <a:p>
            <a:pPr marL="171450" indent="-171450">
              <a:buFontTx/>
              <a:buChar char="-"/>
            </a:pPr>
            <a:r>
              <a:rPr lang="en-US" sz="1200" b="1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F1 Score (weighted): Balances precision and recall, accounts for class imbalance.</a:t>
            </a:r>
          </a:p>
          <a:p>
            <a:pPr marL="171450" indent="-171450">
              <a:buFontTx/>
              <a:buChar char="-"/>
            </a:pPr>
            <a:r>
              <a:rPr lang="en-US" sz="1200" b="1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Precision (weighted): How many selected items are relevant.</a:t>
            </a:r>
          </a:p>
          <a:p>
            <a:pPr marL="171450" indent="-171450">
              <a:buFontTx/>
              <a:buChar char="-"/>
            </a:pPr>
            <a:r>
              <a:rPr lang="en-US" sz="1200" b="1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Recall (weighted): How many relevant items were selected.</a:t>
            </a:r>
          </a:p>
          <a:p>
            <a:pPr marL="171450" indent="-171450">
              <a:buFontTx/>
              <a:buChar char="-"/>
            </a:pPr>
            <a:r>
              <a:rPr lang="en-US" sz="1200" b="1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metrics use weighted averaging to handle imbalanced sentiment classes (e.g., more positive reviews than negative).</a:t>
            </a: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87351652-86FE-2DC0-9041-E09EBC7C0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551" y="1505839"/>
            <a:ext cx="4233245" cy="1812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C6394B-C430-6AFB-79A7-1E85854CE809}"/>
              </a:ext>
            </a:extLst>
          </p:cNvPr>
          <p:cNvSpPr txBox="1"/>
          <p:nvPr/>
        </p:nvSpPr>
        <p:spPr>
          <a:xfrm>
            <a:off x="4460488" y="1070517"/>
            <a:ext cx="374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result after fine tuning (with Lora):</a:t>
            </a:r>
          </a:p>
        </p:txBody>
      </p:sp>
    </p:spTree>
    <p:extLst>
      <p:ext uri="{BB962C8B-B14F-4D97-AF65-F5344CB8AC3E}">
        <p14:creationId xmlns:p14="http://schemas.microsoft.com/office/powerpoint/2010/main" val="3961585909"/>
      </p:ext>
    </p:extLst>
  </p:cSld>
  <p:clrMapOvr>
    <a:masterClrMapping/>
  </p:clrMapOvr>
</p:sld>
</file>

<file path=ppt/theme/theme1.xml><?xml version="1.0" encoding="utf-8"?>
<a:theme xmlns:a="http://schemas.openxmlformats.org/drawingml/2006/main" name="AI Essentials Workshop by Slidesgo">
  <a:themeElements>
    <a:clrScheme name="Simple Light">
      <a:dk1>
        <a:srgbClr val="0C343D"/>
      </a:dk1>
      <a:lt1>
        <a:srgbClr val="F3F7F8"/>
      </a:lt1>
      <a:dk2>
        <a:srgbClr val="134F5C"/>
      </a:dk2>
      <a:lt2>
        <a:srgbClr val="45818E"/>
      </a:lt2>
      <a:accent1>
        <a:srgbClr val="76A5AF"/>
      </a:accent1>
      <a:accent2>
        <a:srgbClr val="D9EAD3"/>
      </a:accent2>
      <a:accent3>
        <a:srgbClr val="88ADA5"/>
      </a:accent3>
      <a:accent4>
        <a:srgbClr val="F3F3F3"/>
      </a:accent4>
      <a:accent5>
        <a:srgbClr val="FFFFFF"/>
      </a:accent5>
      <a:accent6>
        <a:srgbClr val="FFFFFF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415</Words>
  <Application>Microsoft Office PowerPoint</Application>
  <PresentationFormat>On-screen Show (16:9)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Lato</vt:lpstr>
      <vt:lpstr>Arial</vt:lpstr>
      <vt:lpstr>Courier New</vt:lpstr>
      <vt:lpstr>Sora</vt:lpstr>
      <vt:lpstr>AI Essentials Workshop by Slidesgo</vt:lpstr>
      <vt:lpstr>Movie Reviews sentiment analysis</vt:lpstr>
      <vt:lpstr>DataSet</vt:lpstr>
      <vt:lpstr>The dataset contains 50,000 reviews in total</vt:lpstr>
      <vt:lpstr>Pre-Processing</vt:lpstr>
      <vt:lpstr>—</vt:lpstr>
      <vt:lpstr>distilbert-base-uncased</vt:lpstr>
      <vt:lpstr>distilbert-base-uncased</vt:lpstr>
      <vt:lpstr>Metrics</vt:lpstr>
      <vt:lpstr>Metrics</vt:lpstr>
      <vt:lpstr>Base Model(without Lora) Vs Lora Model</vt:lpstr>
      <vt:lpstr>Base Model(without Lora) Vs Lora Model</vt:lpstr>
      <vt:lpstr>The results.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Ossama 20210141</cp:lastModifiedBy>
  <cp:revision>2</cp:revision>
  <dcterms:modified xsi:type="dcterms:W3CDTF">2025-05-11T11:31:16Z</dcterms:modified>
</cp:coreProperties>
</file>