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Securely Share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android-based application for the secure sharing of confidential documents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6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the scenario and the challenges it presents</a:t>
            </a:r>
          </a:p>
          <a:p>
            <a:r>
              <a:rPr lang="en-GB" dirty="0" smtClean="0"/>
              <a:t>Overview of the project and its objectives</a:t>
            </a:r>
          </a:p>
          <a:p>
            <a:r>
              <a:rPr lang="en-GB" dirty="0" smtClean="0"/>
              <a:t>Presentation of the solution – its theory and practical implementation</a:t>
            </a:r>
          </a:p>
          <a:p>
            <a:r>
              <a:rPr lang="en-GB" dirty="0" smtClean="0"/>
              <a:t>From prototype to production –review &amp; next steps</a:t>
            </a:r>
          </a:p>
          <a:p>
            <a:r>
              <a:rPr lang="en-GB" dirty="0"/>
              <a:t>Demonstration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375" y="655527"/>
            <a:ext cx="10018713" cy="1752599"/>
          </a:xfrm>
        </p:spPr>
        <p:txBody>
          <a:bodyPr/>
          <a:lstStyle/>
          <a:p>
            <a:r>
              <a:rPr lang="en-GB" dirty="0" smtClean="0"/>
              <a:t>The Scenario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5606807"/>
            <a:ext cx="857342" cy="11390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23" y="1656505"/>
            <a:ext cx="996905" cy="1119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9" y="4017007"/>
            <a:ext cx="1072668" cy="12948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3053" y="2515259"/>
            <a:ext cx="95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Bob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93401" y="4038977"/>
            <a:ext cx="100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Alice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025632" y="6371534"/>
            <a:ext cx="96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Charlie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2" y="3534532"/>
            <a:ext cx="1381190" cy="8487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47264" y="4525785"/>
            <a:ext cx="15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Mallory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73" y="3558948"/>
            <a:ext cx="1262384" cy="9473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81380" y="4619655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ABC Ltd</a:t>
            </a:r>
            <a:endParaRPr lang="en-GB" dirty="0"/>
          </a:p>
        </p:txBody>
      </p:sp>
      <p:sp>
        <p:nvSpPr>
          <p:cNvPr id="23" name="Left-Right Arrow 22"/>
          <p:cNvSpPr/>
          <p:nvPr/>
        </p:nvSpPr>
        <p:spPr>
          <a:xfrm rot="19611286">
            <a:off x="1538184" y="278676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-Right Arrow 23"/>
          <p:cNvSpPr/>
          <p:nvPr/>
        </p:nvSpPr>
        <p:spPr>
          <a:xfrm rot="2024603">
            <a:off x="2055216" y="554882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-Right Arrow 24"/>
          <p:cNvSpPr/>
          <p:nvPr/>
        </p:nvSpPr>
        <p:spPr>
          <a:xfrm rot="19611286">
            <a:off x="4965615" y="539866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-Right Arrow 25"/>
          <p:cNvSpPr/>
          <p:nvPr/>
        </p:nvSpPr>
        <p:spPr>
          <a:xfrm rot="1554095">
            <a:off x="4720462" y="245760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841727" y="3435923"/>
            <a:ext cx="2051307" cy="31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841727" y="3958922"/>
            <a:ext cx="2127506" cy="43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53" y="3345091"/>
            <a:ext cx="1380249" cy="1380249"/>
          </a:xfrm>
          <a:prstGeom prst="rect">
            <a:avLst/>
          </a:prstGeom>
        </p:spPr>
      </p:pic>
      <p:pic>
        <p:nvPicPr>
          <p:cNvPr id="1038" name="Picture 14" descr="http://www.aspals.com/redcross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745" y="3324598"/>
            <a:ext cx="1703910" cy="17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dropbox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0621" y="3169595"/>
            <a:ext cx="1695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Project challenges</a:t>
            </a:r>
          </a:p>
          <a:p>
            <a:pPr lvl="1">
              <a:buFontTx/>
              <a:buChar char="-"/>
            </a:pPr>
            <a:r>
              <a:rPr lang="en-GB" dirty="0" smtClean="0"/>
              <a:t>secure </a:t>
            </a:r>
            <a:r>
              <a:rPr lang="en-GB" dirty="0" smtClean="0"/>
              <a:t>data exchange is </a:t>
            </a:r>
            <a:r>
              <a:rPr lang="en-GB" dirty="0"/>
              <a:t>a non-trivial </a:t>
            </a:r>
            <a:r>
              <a:rPr lang="en-GB" dirty="0" smtClean="0"/>
              <a:t>problem – particularly against active attacker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/>
              <a:t>m</a:t>
            </a:r>
            <a:r>
              <a:rPr lang="en-GB" dirty="0" smtClean="0"/>
              <a:t>obile devices have </a:t>
            </a:r>
            <a:r>
              <a:rPr lang="en-GB" dirty="0" smtClean="0"/>
              <a:t>inherent </a:t>
            </a:r>
            <a:r>
              <a:rPr lang="en-GB" dirty="0" smtClean="0"/>
              <a:t>security </a:t>
            </a:r>
            <a:r>
              <a:rPr lang="en-GB" dirty="0" smtClean="0"/>
              <a:t>risks which adds additional complication</a:t>
            </a:r>
            <a:endParaRPr lang="en-GB" dirty="0" smtClean="0"/>
          </a:p>
          <a:p>
            <a:r>
              <a:rPr lang="en-GB" dirty="0" smtClean="0"/>
              <a:t>Personal learning curve</a:t>
            </a:r>
          </a:p>
          <a:p>
            <a:pPr lvl="1">
              <a:buFontTx/>
              <a:buChar char="-"/>
            </a:pPr>
            <a:r>
              <a:rPr lang="en-GB" dirty="0"/>
              <a:t>z</a:t>
            </a:r>
            <a:r>
              <a:rPr lang="en-GB" dirty="0" smtClean="0"/>
              <a:t>ero knowledge starting point</a:t>
            </a:r>
          </a:p>
          <a:p>
            <a:pPr lvl="1">
              <a:buFontTx/>
              <a:buChar char="-"/>
            </a:pPr>
            <a:r>
              <a:rPr lang="en-GB" dirty="0" smtClean="0"/>
              <a:t>Android is a whole new operating system not just ‘Java with extra bits’</a:t>
            </a:r>
          </a:p>
          <a:p>
            <a:pPr lvl="1">
              <a:buFontTx/>
              <a:buChar char="-"/>
            </a:pPr>
            <a:r>
              <a:rPr lang="en-GB" dirty="0" smtClean="0"/>
              <a:t>Unfamiliar API’s operating in a sub-optimal environment  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80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Project &amp;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en-GB" dirty="0" smtClean="0"/>
              <a:t>To develop overall scheme for secure sharing of </a:t>
            </a:r>
            <a:r>
              <a:rPr lang="en-GB" dirty="0" smtClean="0"/>
              <a:t>data with mobile access</a:t>
            </a:r>
          </a:p>
          <a:p>
            <a:r>
              <a:rPr lang="en-GB" dirty="0" smtClean="0"/>
              <a:t>To develop a prototype application for an android tablet</a:t>
            </a:r>
            <a:endParaRPr lang="en-GB" dirty="0" smtClean="0"/>
          </a:p>
          <a:p>
            <a:r>
              <a:rPr lang="en-GB" dirty="0" smtClean="0"/>
              <a:t>Minimise trust to be placed in 3</a:t>
            </a:r>
            <a:r>
              <a:rPr lang="en-GB" baseline="30000" dirty="0" smtClean="0"/>
              <a:t>rd</a:t>
            </a:r>
            <a:r>
              <a:rPr lang="en-GB" dirty="0" smtClean="0"/>
              <a:t> parties</a:t>
            </a:r>
          </a:p>
          <a:p>
            <a:r>
              <a:rPr lang="en-GB" dirty="0"/>
              <a:t>No proprietary </a:t>
            </a:r>
            <a:r>
              <a:rPr lang="en-GB" dirty="0" smtClean="0"/>
              <a:t>cryptography</a:t>
            </a:r>
            <a:endParaRPr lang="en-GB" dirty="0" smtClean="0"/>
          </a:p>
          <a:p>
            <a:r>
              <a:rPr lang="en-GB" dirty="0" smtClean="0"/>
              <a:t>No transmission of unprotected data</a:t>
            </a:r>
          </a:p>
        </p:txBody>
      </p:sp>
    </p:spTree>
    <p:extLst>
      <p:ext uri="{BB962C8B-B14F-4D97-AF65-F5344CB8AC3E}">
        <p14:creationId xmlns:p14="http://schemas.microsoft.com/office/powerpoint/2010/main" val="3552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Dropbox used for all exchanging of files</a:t>
            </a:r>
          </a:p>
          <a:p>
            <a:r>
              <a:rPr lang="en-GB" dirty="0" smtClean="0"/>
              <a:t>Public key cryptography (RSA) for exchanging group encryption keys</a:t>
            </a:r>
          </a:p>
          <a:p>
            <a:r>
              <a:rPr lang="en-GB" dirty="0" smtClean="0"/>
              <a:t>No </a:t>
            </a:r>
            <a:r>
              <a:rPr lang="en-GB" dirty="0" smtClean="0"/>
              <a:t>transmission or storage of plaintext</a:t>
            </a:r>
          </a:p>
          <a:p>
            <a:r>
              <a:rPr lang="en-GB" dirty="0" smtClean="0"/>
              <a:t>AES Encryption with CBC used for data encryption (currently with 128 bit key)</a:t>
            </a:r>
          </a:p>
          <a:p>
            <a:r>
              <a:rPr lang="en-GB" dirty="0" smtClean="0"/>
              <a:t>All key information held in encrypted </a:t>
            </a:r>
            <a:r>
              <a:rPr lang="en-GB" dirty="0" err="1" smtClean="0"/>
              <a:t>KeyStores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7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designed as a “proof of concept”</a:t>
            </a:r>
          </a:p>
          <a:p>
            <a:r>
              <a:rPr lang="en-GB" dirty="0" smtClean="0"/>
              <a:t>Aspires to use “best practice” within the code</a:t>
            </a:r>
          </a:p>
          <a:p>
            <a:r>
              <a:rPr lang="en-GB" dirty="0" smtClean="0"/>
              <a:t>Uses well-tested cryptographic techniques and standard libraries</a:t>
            </a:r>
          </a:p>
          <a:p>
            <a:r>
              <a:rPr lang="en-GB" dirty="0" smtClean="0"/>
              <a:t>Adheres to the stated security requirements</a:t>
            </a:r>
          </a:p>
          <a:p>
            <a:r>
              <a:rPr lang="en-GB" dirty="0" smtClean="0"/>
              <a:t>… is totally lacking in visual appeal or in any application of HCI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2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and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works well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From prototype to production – next steps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9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338</TotalTime>
  <Words>263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Securely Share</vt:lpstr>
      <vt:lpstr>Overview</vt:lpstr>
      <vt:lpstr>The Scenario</vt:lpstr>
      <vt:lpstr>Key Challenges</vt:lpstr>
      <vt:lpstr>The Project &amp; Objectives</vt:lpstr>
      <vt:lpstr>The Solution</vt:lpstr>
      <vt:lpstr>The Prototype</vt:lpstr>
      <vt:lpstr>Review and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Securely Share</dc:title>
  <dc:creator>Julie Sewards</dc:creator>
  <cp:lastModifiedBy>Julie</cp:lastModifiedBy>
  <cp:revision>33</cp:revision>
  <dcterms:created xsi:type="dcterms:W3CDTF">2014-09-03T19:39:26Z</dcterms:created>
  <dcterms:modified xsi:type="dcterms:W3CDTF">2014-09-04T13:49:30Z</dcterms:modified>
</cp:coreProperties>
</file>