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B5FB05"/>
    <a:srgbClr val="D7FA06"/>
    <a:srgbClr val="25A004"/>
    <a:srgbClr val="00A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6E947-DBBF-4666-A905-9822EB28E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E6438E-1A0A-43F8-A9B3-F70E09A0B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3A807-5B58-4834-AC19-54997419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386B8-8D3C-4ED4-A5D6-A60CA6BE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5C805-B251-4075-B1C9-4AF187AC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5E280-1631-4591-8960-014F7A55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D56F2-ADBC-41A4-B30C-D377BD25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087DD-802D-4E10-8877-9990B182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C9094-76B0-4B6D-A668-5EDE99E8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1CEC4-44B1-417E-B09E-13E9976B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845FBA-E580-455B-ABF9-8AF592286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AFB770-67DD-40B7-B5A6-A9FEC80F1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88AAE-853C-43EB-9353-43817449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0EAA-AD39-4E8C-A791-B4D437E0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C84AB-0E2C-4FC3-93C8-670A47B8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6C5A2-4F7D-49BB-B5E9-C08173F4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DAF23-AF9E-46C3-87F0-97E8665A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FF26C-58B0-43D2-8A61-BA6ADC4B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7E4BB-8C70-4099-B848-D5B0C1C8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C7DE8-3E78-4300-B01F-E8EA9746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9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1E2A-1B67-4A1F-A530-FBE1AC77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416E9-E13B-44E7-B60A-1CB74A19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78258-5114-4408-A792-ACD1117B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9463D-48D5-43C1-A8D2-15E42438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397F9-6369-49D2-9404-52E6F431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D599E-93F7-4D41-9954-F6940057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D48B4-7692-4542-81E2-493378B3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F3EC47-2FC4-4F4F-9027-A8A64DA71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404C0-76EF-42D7-8FC9-85B913F7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B3BF6-8F52-419D-A99E-AAB4EE25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E8D94-EAB6-412D-A203-CF7B3C8A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4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A58B9-33A3-431C-ACF1-835DB8C3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F52AD-BA51-4851-A3D0-3CA940B7A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EEFA7F-4B19-4449-BF48-CA931CB37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B13FB4-3A32-47D6-85F6-68E5349C1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51D9EB-01A1-4277-BEDC-5115DC073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CDFD30-AF82-4E30-AE27-378DA8AE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74D1D8-A46A-4F5A-A142-8E80989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72103-1F08-4C2A-802C-49A49139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9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B561B-8773-45FB-AF5E-E23A8157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295B4-CA8F-40AB-A247-8DE25539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0E335C-93AD-4B76-9C7F-FEB928FE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E16ECE-4B96-4877-ACF7-07073B88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16DB34-403F-4DAD-9E65-F23D1386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FD8DBC-385A-4CA3-BE80-78781D43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CA79F6-101F-44A0-B30E-5B305FA0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02DF3-6AD9-45C6-AD50-B86400BD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38EB4-90D9-41CC-8719-76E8A853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43D09-1AFA-4F7F-AFE1-869519BA0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14E65E-E67B-4DEC-A94F-FFDFEC84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07AEF-FEBC-4C1D-A6C9-6076D7C0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F4E01-428E-4A19-8DD6-79509F5A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6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7033F-D010-45EE-A63D-D24BFE4D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D0B18F-12DF-4821-8314-847F6876F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8E27F-FE1C-452D-9CD0-C90430390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7BEE4-17E1-45FB-BD39-12EE86B3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F7C333-E2E5-4046-A131-47F09E91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33568-3834-4FEF-815F-8DD0D8E1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1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C01E78-B7A6-4D64-8853-BE6753E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94361-37D4-4703-A795-D31770DA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06384-D2B4-46E4-84DF-603577653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9CAC7-9896-4FBA-BD91-D300A5F54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4FC9E-66BA-42DB-979A-CFD421D37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3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A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>
            <a:extLst>
              <a:ext uri="{FF2B5EF4-FFF2-40B4-BE49-F238E27FC236}">
                <a16:creationId xmlns:a16="http://schemas.microsoft.com/office/drawing/2014/main" id="{89E7F9DB-B9B8-4C78-860E-DAEAD3942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8332" y="4229885"/>
            <a:ext cx="6642788" cy="799477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0000</a:t>
            </a:r>
            <a:r>
              <a:rPr lang="ko-KR" altLang="en-US" sz="36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년 </a:t>
            </a:r>
            <a:r>
              <a:rPr lang="en-US" altLang="ko-KR" sz="36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7</a:t>
            </a:r>
            <a:r>
              <a:rPr lang="ko-KR" altLang="en-US" sz="36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월 </a:t>
            </a:r>
            <a:r>
              <a:rPr lang="en-US" altLang="ko-KR" sz="36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9</a:t>
            </a:r>
            <a:r>
              <a:rPr lang="ko-KR" altLang="en-US" sz="36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03C919-80D0-475C-8742-1BEE0392B9D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" b="11806"/>
          <a:stretch/>
        </p:blipFill>
        <p:spPr>
          <a:xfrm>
            <a:off x="9335989" y="320540"/>
            <a:ext cx="2647607" cy="33482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5AA100-B4AD-4150-87C6-110E2F8A68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6" y="1594616"/>
            <a:ext cx="3750939" cy="50500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07D3006C-2133-4099-B8BA-E777B8864CC7}"/>
              </a:ext>
            </a:extLst>
          </p:cNvPr>
          <p:cNvSpPr txBox="1">
            <a:spLocks/>
          </p:cNvSpPr>
          <p:nvPr/>
        </p:nvSpPr>
        <p:spPr>
          <a:xfrm>
            <a:off x="2256163" y="204968"/>
            <a:ext cx="7409330" cy="847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김남수 원로목사님 설교</a:t>
            </a:r>
          </a:p>
        </p:txBody>
      </p:sp>
      <p:pic>
        <p:nvPicPr>
          <p:cNvPr id="10" name="그림 9" descr="텍스트, 클립아트, 플레이트, 벡터그래픽이(가) 표시된 사진&#10;&#10;자동 생성된 설명">
            <a:extLst>
              <a:ext uri="{FF2B5EF4-FFF2-40B4-BE49-F238E27FC236}">
                <a16:creationId xmlns:a16="http://schemas.microsoft.com/office/drawing/2014/main" id="{43CA0360-D414-492D-9C51-6E1A24542CC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1" y="132581"/>
            <a:ext cx="1407480" cy="63191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7D6657-CF91-4CDC-A3A2-B03E49CC372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494442" y="1091086"/>
            <a:ext cx="5002306" cy="0"/>
          </a:xfrm>
          <a:prstGeom prst="line">
            <a:avLst/>
          </a:prstGeom>
          <a:ln w="38100">
            <a:solidFill>
              <a:srgbClr val="B5FB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A4B537-6389-4369-8B8D-67A529FF781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986352" y="1091086"/>
            <a:ext cx="360000" cy="0"/>
          </a:xfrm>
          <a:prstGeom prst="line">
            <a:avLst/>
          </a:prstGeom>
          <a:ln w="38100">
            <a:solidFill>
              <a:srgbClr val="B5FB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477FAD-C055-4748-A141-2B6A1A16432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63283" y="4629624"/>
            <a:ext cx="0" cy="1943645"/>
          </a:xfrm>
          <a:prstGeom prst="line">
            <a:avLst/>
          </a:prstGeom>
          <a:ln w="38100">
            <a:solidFill>
              <a:srgbClr val="B5FB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9EC44D3B-50CD-E498-3038-2B8BA2CB8735}"/>
              </a:ext>
            </a:extLst>
          </p:cNvPr>
          <p:cNvSpPr txBox="1">
            <a:spLocks/>
          </p:cNvSpPr>
          <p:nvPr/>
        </p:nvSpPr>
        <p:spPr>
          <a:xfrm>
            <a:off x="5418332" y="5029362"/>
            <a:ext cx="6642788" cy="7994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‘</a:t>
            </a:r>
            <a:r>
              <a:rPr lang="ko-KR" altLang="en-US" sz="36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살리는 것은 영</a:t>
            </a:r>
            <a:r>
              <a:rPr lang="en-US" altLang="ko-KR" sz="36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’</a:t>
            </a:r>
            <a:endParaRPr lang="ko-KR" altLang="en-US" sz="3600" b="1" dirty="0">
              <a:solidFill>
                <a:srgbClr val="B5FB05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9" name="words">
            <a:extLst>
              <a:ext uri="{FF2B5EF4-FFF2-40B4-BE49-F238E27FC236}">
                <a16:creationId xmlns:a16="http://schemas.microsoft.com/office/drawing/2014/main" id="{D38D8A50-3F94-E3ED-0893-F57580DB34EC}"/>
              </a:ext>
            </a:extLst>
          </p:cNvPr>
          <p:cNvSpPr txBox="1">
            <a:spLocks/>
          </p:cNvSpPr>
          <p:nvPr/>
        </p:nvSpPr>
        <p:spPr>
          <a:xfrm>
            <a:off x="5418332" y="5773792"/>
            <a:ext cx="6642788" cy="7994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br>
              <a:rPr lang="en-US" altLang="ko-KR" sz="32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</a:br>
            <a:r>
              <a:rPr lang="ko-KR" altLang="en-US" sz="32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요한복음 </a:t>
            </a:r>
            <a:r>
              <a:rPr lang="en-US" altLang="ko-KR" sz="32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6</a:t>
            </a:r>
            <a:r>
              <a:rPr lang="ko-KR" altLang="en-US" sz="32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장 </a:t>
            </a:r>
            <a:r>
              <a:rPr lang="en-US" altLang="ko-KR" sz="32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63</a:t>
            </a:r>
            <a:r>
              <a:rPr lang="ko-KR" altLang="en-US" sz="32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절</a:t>
            </a:r>
          </a:p>
        </p:txBody>
      </p:sp>
    </p:spTree>
    <p:extLst>
      <p:ext uri="{BB962C8B-B14F-4D97-AF65-F5344CB8AC3E}">
        <p14:creationId xmlns:p14="http://schemas.microsoft.com/office/powerpoint/2010/main" val="2030804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9000">
        <p159:morph option="byObject"/>
      </p:transition>
    </mc:Choice>
    <mc:Fallback xmlns="">
      <p:transition spd="slow" advClick="0" advTm="1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0911 0.5159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2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100"/>
                            </p:stCondLst>
                            <p:childTnLst>
                              <p:par>
                                <p:cTn id="22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1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1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1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1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A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03C919-80D0-475C-8742-1BEE0392B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" b="11806"/>
          <a:stretch/>
        </p:blipFill>
        <p:spPr>
          <a:xfrm>
            <a:off x="10520360" y="409747"/>
            <a:ext cx="1407481" cy="17799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 descr="텍스트, 클립아트, 플레이트, 벡터그래픽이(가) 표시된 사진&#10;&#10;자동 생성된 설명">
            <a:extLst>
              <a:ext uri="{FF2B5EF4-FFF2-40B4-BE49-F238E27FC236}">
                <a16:creationId xmlns:a16="http://schemas.microsoft.com/office/drawing/2014/main" id="{43CA0360-D414-492D-9C51-6E1A24542C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1" y="132581"/>
            <a:ext cx="1407480" cy="63191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1081A6A-5BE0-4D6A-A261-109A8F830770}"/>
              </a:ext>
            </a:extLst>
          </p:cNvPr>
          <p:cNvCxnSpPr>
            <a:cxnSpLocks/>
          </p:cNvCxnSpPr>
          <p:nvPr/>
        </p:nvCxnSpPr>
        <p:spPr>
          <a:xfrm>
            <a:off x="925954" y="1285611"/>
            <a:ext cx="0" cy="532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">
            <a:extLst>
              <a:ext uri="{FF2B5EF4-FFF2-40B4-BE49-F238E27FC236}">
                <a16:creationId xmlns:a16="http://schemas.microsoft.com/office/drawing/2014/main" id="{05B93A27-C58D-41FD-9C17-9CAABD3557CF}"/>
              </a:ext>
            </a:extLst>
          </p:cNvPr>
          <p:cNvSpPr txBox="1">
            <a:spLocks/>
          </p:cNvSpPr>
          <p:nvPr/>
        </p:nvSpPr>
        <p:spPr>
          <a:xfrm>
            <a:off x="1786631" y="132579"/>
            <a:ext cx="9393685" cy="631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‘</a:t>
            </a:r>
            <a:r>
              <a:rPr lang="ko-KR" altLang="en-US" sz="28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살리는 것은 영</a:t>
            </a:r>
            <a:r>
              <a:rPr lang="en-US" altLang="ko-KR" sz="28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’ </a:t>
            </a:r>
            <a:r>
              <a:rPr lang="ko-KR" altLang="en-US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요한복음 </a:t>
            </a:r>
            <a:r>
              <a:rPr lang="en-US" altLang="ko-KR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6</a:t>
            </a:r>
            <a:r>
              <a:rPr lang="ko-KR" altLang="en-US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장 </a:t>
            </a:r>
            <a:r>
              <a:rPr lang="en-US" altLang="ko-KR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63</a:t>
            </a:r>
            <a:r>
              <a:rPr lang="ko-KR" altLang="en-US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절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revision">
            <a:extLst>
              <a:ext uri="{FF2B5EF4-FFF2-40B4-BE49-F238E27FC236}">
                <a16:creationId xmlns:a16="http://schemas.microsoft.com/office/drawing/2014/main" id="{646F9789-A20B-489A-B20E-AB8B81C40E6D}"/>
              </a:ext>
            </a:extLst>
          </p:cNvPr>
          <p:cNvSpPr txBox="1"/>
          <p:nvPr/>
        </p:nvSpPr>
        <p:spPr>
          <a:xfrm>
            <a:off x="970162" y="1228041"/>
            <a:ext cx="1095767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살리는 것은 영이니 육은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무익하니라</a:t>
            </a: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내가 너희에게 이른 </a:t>
            </a:r>
            <a:endParaRPr lang="en-US" altLang="ko-KR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말이 영이요 생명이라</a:t>
            </a:r>
            <a:endParaRPr lang="en-US" altLang="ko-KR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" name="new_translation">
            <a:extLst>
              <a:ext uri="{FF2B5EF4-FFF2-40B4-BE49-F238E27FC236}">
                <a16:creationId xmlns:a16="http://schemas.microsoft.com/office/drawing/2014/main" id="{851B9FA1-5F14-29A4-9A60-2FD8D699705C}"/>
              </a:ext>
            </a:extLst>
          </p:cNvPr>
          <p:cNvSpPr txBox="1"/>
          <p:nvPr/>
        </p:nvSpPr>
        <p:spPr>
          <a:xfrm>
            <a:off x="1004633" y="2722642"/>
            <a:ext cx="10957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생명을 주는 것은 영이다</a:t>
            </a:r>
            <a:r>
              <a:rPr lang="en-US" altLang="ko-KR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 </a:t>
            </a:r>
            <a:r>
              <a:rPr lang="ko-KR" altLang="en-US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육은 아무 데도 소용이 없다</a:t>
            </a:r>
            <a:r>
              <a:rPr lang="en-US" altLang="ko-KR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 </a:t>
            </a:r>
            <a:r>
              <a:rPr lang="ko-KR" altLang="en-US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내가 너희에게 한 이 말은 영이요 생명이다</a:t>
            </a:r>
            <a:r>
              <a:rPr lang="en-US" altLang="ko-KR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ko-KR" altLang="en-US" sz="2800" b="1" dirty="0">
              <a:solidFill>
                <a:srgbClr val="CCFFCC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378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2.91667E-6 0.648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5A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03C919-80D0-475C-8742-1BEE0392B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" b="11806"/>
          <a:stretch/>
        </p:blipFill>
        <p:spPr>
          <a:xfrm>
            <a:off x="10531906" y="4833684"/>
            <a:ext cx="1407481" cy="17799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 descr="텍스트, 클립아트, 플레이트, 벡터그래픽이(가) 표시된 사진&#10;&#10;자동 생성된 설명">
            <a:extLst>
              <a:ext uri="{FF2B5EF4-FFF2-40B4-BE49-F238E27FC236}">
                <a16:creationId xmlns:a16="http://schemas.microsoft.com/office/drawing/2014/main" id="{43CA0360-D414-492D-9C51-6E1A24542C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1" y="132581"/>
            <a:ext cx="1407480" cy="63191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1081A6A-5BE0-4D6A-A261-109A8F830770}"/>
              </a:ext>
            </a:extLst>
          </p:cNvPr>
          <p:cNvCxnSpPr>
            <a:cxnSpLocks/>
          </p:cNvCxnSpPr>
          <p:nvPr/>
        </p:nvCxnSpPr>
        <p:spPr>
          <a:xfrm>
            <a:off x="925954" y="1285611"/>
            <a:ext cx="0" cy="532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">
            <a:extLst>
              <a:ext uri="{FF2B5EF4-FFF2-40B4-BE49-F238E27FC236}">
                <a16:creationId xmlns:a16="http://schemas.microsoft.com/office/drawing/2014/main" id="{05B93A27-C58D-41FD-9C17-9CAABD3557CF}"/>
              </a:ext>
            </a:extLst>
          </p:cNvPr>
          <p:cNvSpPr txBox="1">
            <a:spLocks/>
          </p:cNvSpPr>
          <p:nvPr/>
        </p:nvSpPr>
        <p:spPr>
          <a:xfrm>
            <a:off x="1786631" y="132579"/>
            <a:ext cx="9393685" cy="631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‘</a:t>
            </a:r>
            <a:r>
              <a:rPr lang="ko-KR" altLang="en-US" sz="28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살리는 것은 영</a:t>
            </a:r>
            <a:r>
              <a:rPr lang="en-US" altLang="ko-KR" sz="28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’ </a:t>
            </a:r>
            <a:r>
              <a:rPr lang="ko-KR" altLang="en-US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요한복음 </a:t>
            </a:r>
            <a:r>
              <a:rPr lang="en-US" altLang="ko-KR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6</a:t>
            </a:r>
            <a:r>
              <a:rPr lang="ko-KR" altLang="en-US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장 </a:t>
            </a:r>
            <a:r>
              <a:rPr lang="en-US" altLang="ko-KR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63</a:t>
            </a:r>
            <a:r>
              <a:rPr lang="ko-KR" altLang="en-US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절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revision">
            <a:extLst>
              <a:ext uri="{FF2B5EF4-FFF2-40B4-BE49-F238E27FC236}">
                <a16:creationId xmlns:a16="http://schemas.microsoft.com/office/drawing/2014/main" id="{128C974C-095F-EB9B-557C-051C7A09DABC}"/>
              </a:ext>
            </a:extLst>
          </p:cNvPr>
          <p:cNvSpPr txBox="1"/>
          <p:nvPr/>
        </p:nvSpPr>
        <p:spPr>
          <a:xfrm>
            <a:off x="970162" y="1228041"/>
            <a:ext cx="1095767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살리는 것은 영이니 육은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무익하니라</a:t>
            </a: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내가 너희에게 이른 </a:t>
            </a:r>
            <a:endParaRPr lang="en-US" altLang="ko-KR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말이 영이요 생명이라</a:t>
            </a:r>
            <a:endParaRPr lang="en-US" altLang="ko-KR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new_translation">
            <a:extLst>
              <a:ext uri="{FF2B5EF4-FFF2-40B4-BE49-F238E27FC236}">
                <a16:creationId xmlns:a16="http://schemas.microsoft.com/office/drawing/2014/main" id="{4BBF3AA1-B397-F730-D0F7-70D5ABF8067C}"/>
              </a:ext>
            </a:extLst>
          </p:cNvPr>
          <p:cNvSpPr txBox="1"/>
          <p:nvPr/>
        </p:nvSpPr>
        <p:spPr>
          <a:xfrm>
            <a:off x="1004633" y="2722642"/>
            <a:ext cx="10957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생명을 주는 것은 영이다</a:t>
            </a:r>
            <a:r>
              <a:rPr lang="en-US" altLang="ko-KR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 </a:t>
            </a:r>
            <a:r>
              <a:rPr lang="ko-KR" altLang="en-US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육은 아무 데도 소용이 없다</a:t>
            </a:r>
            <a:r>
              <a:rPr lang="en-US" altLang="ko-KR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 </a:t>
            </a:r>
            <a:r>
              <a:rPr lang="ko-KR" altLang="en-US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내가 너희에게 한 이 말은 영이요 생명이다</a:t>
            </a:r>
            <a:r>
              <a:rPr lang="en-US" altLang="ko-KR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ko-KR" altLang="en-US" sz="2800" b="1" dirty="0">
              <a:solidFill>
                <a:srgbClr val="CCFFCC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828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4.375E-6 0.648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100</Words>
  <Application>Microsoft Office PowerPoint</Application>
  <PresentationFormat>와이드스크린</PresentationFormat>
  <Paragraphs>12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한컴산뜻돋움</vt:lpstr>
      <vt:lpstr>Arial</vt:lpstr>
      <vt:lpstr>Office 테마</vt:lpstr>
      <vt:lpstr>0000년 7월 9일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1994년 10월 9일   ‘하나님의 뜻을 행함’ 마태복음 12장 46~50절</dc:title>
  <dc:creator>Choi Chulyoung</dc:creator>
  <cp:lastModifiedBy>이상윤</cp:lastModifiedBy>
  <cp:revision>67</cp:revision>
  <dcterms:created xsi:type="dcterms:W3CDTF">2021-06-24T14:07:16Z</dcterms:created>
  <dcterms:modified xsi:type="dcterms:W3CDTF">2022-12-31T15:09:15Z</dcterms:modified>
</cp:coreProperties>
</file>