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5FB05"/>
    <a:srgbClr val="D7FA06"/>
    <a:srgbClr val="25A004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E947-DBBF-4666-A905-9822EB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438E-1A0A-43F8-A9B3-F70E09A0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A807-5B58-4834-AC19-54997419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86B8-8D3C-4ED4-A5D6-A60CA6B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5C805-B251-4075-B1C9-4AF187A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E280-1631-4591-8960-014F7A5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6F2-ADBC-41A4-B30C-D377BD25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87DD-802D-4E10-8877-9990B18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9094-76B0-4B6D-A668-5EDE99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EC4-44B1-417E-B09E-13E9976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FBA-E580-455B-ABF9-8AF59228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FB770-67DD-40B7-B5A6-A9FEC80F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8AAE-853C-43EB-9353-4381744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0EAA-AD39-4E8C-A791-B4D437E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84AB-0E2C-4FC3-93C8-670A47B8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C5A2-4F7D-49BB-B5E9-C08173F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AF23-AF9E-46C3-87F0-97E8665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F26C-58B0-43D2-8A61-BA6ADC4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7E4BB-8C70-4099-B848-D5B0C1C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7DE8-3E78-4300-B01F-E8EA974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1E2A-1B67-4A1F-A530-FBE1AC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416E9-E13B-44E7-B60A-1CB74A1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78258-5114-4408-A792-ACD1117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463D-48D5-43C1-A8D2-15E4243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97F9-6369-49D2-9404-52E6F43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599E-93F7-4D41-9954-F694005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48B4-7692-4542-81E2-493378B3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3EC47-2FC4-4F4F-9027-A8A64DA7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04C0-76EF-42D7-8FC9-85B913F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3BF6-8F52-419D-A99E-AAB4EE2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8D94-EAB6-412D-A203-CF7B3C8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58B9-33A3-431C-ACF1-835DB8C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52AD-BA51-4851-A3D0-3CA940B7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EFA7F-4B19-4449-BF48-CA931CB3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13FB4-3A32-47D6-85F6-68E5349C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1D9EB-01A1-4277-BEDC-5115DC07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FD30-AF82-4E30-AE27-378DA8A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4D1D8-A46A-4F5A-A142-8E80989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2103-1F08-4C2A-802C-49A49139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561B-8773-45FB-AF5E-E23A8157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295B4-CA8F-40AB-A247-8DE2553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E335C-93AD-4B76-9C7F-FEB928F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16ECE-4B96-4877-ACF7-07073B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6DB34-403F-4DAD-9E65-F23D138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D8DBC-385A-4CA3-BE80-78781D4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A79F6-101F-44A0-B30E-5B305FA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02DF3-6AD9-45C6-AD50-B86400B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EB4-90D9-41CC-8719-76E8A85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43D09-1AFA-4F7F-AFE1-869519B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4E65E-E67B-4DEC-A94F-FFDFEC8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7AEF-FEBC-4C1D-A6C9-6076D7C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4E01-428E-4A19-8DD6-79509F5A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33F-D010-45EE-A63D-D24BFE4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B18F-12DF-4821-8314-847F6876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8E27F-FE1C-452D-9CD0-C9043039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EE4-17E1-45FB-BD39-12EE86B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C333-E2E5-4046-A131-47F09E9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33568-3834-4FEF-815F-8DD0D8E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90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01E78-B7A6-4D64-8853-BE6753E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361-37D4-4703-A795-D31770D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6384-D2B4-46E4-84DF-603577653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AC7-9896-4FBA-BD91-D300A5F5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FC9E-66BA-42DB-979A-CFD421D3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89E7F9DB-B9B8-4C78-860E-DAEAD394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32" y="4229885"/>
            <a:ext cx="6642788" cy="7994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2022년 07월 08일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9335989" y="320540"/>
            <a:ext cx="2647607" cy="33482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AA100-B4AD-4150-87C6-110E2F8A6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" y="1594616"/>
            <a:ext cx="3750939" cy="5050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07D3006C-2133-4099-B8BA-E777B8864CC7}"/>
              </a:ext>
            </a:extLst>
          </p:cNvPr>
          <p:cNvSpPr txBox="1">
            <a:spLocks/>
          </p:cNvSpPr>
          <p:nvPr/>
        </p:nvSpPr>
        <p:spPr>
          <a:xfrm>
            <a:off x="2256163" y="204968"/>
            <a:ext cx="7409330" cy="84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>
                <a:solidFill>
                  <a:srgbClr val="FFFFFF"/>
                </a:solidFill>
              </a:rPr>
              <a:t>김남수 목사님 설교</a:t>
            </a:r>
          </a:p>
        </p:txBody>
      </p:sp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7D6657-CF91-4CDC-A3A2-B03E49CC37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4442" y="1091086"/>
            <a:ext cx="5002306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A4B537-6389-4369-8B8D-67A529FF78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352" y="1091086"/>
            <a:ext cx="360000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77FAD-C055-4748-A141-2B6A1A1643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3283" y="4629624"/>
            <a:ext cx="0" cy="1943645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9EC44D3B-50CD-E498-3038-2B8BA2CB8735}"/>
              </a:ext>
            </a:extLst>
          </p:cNvPr>
          <p:cNvSpPr txBox="1">
            <a:spLocks/>
          </p:cNvSpPr>
          <p:nvPr/>
        </p:nvSpPr>
        <p:spPr>
          <a:xfrm>
            <a:off x="5418332" y="502936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FFFFFF"/>
                </a:solidFill>
              </a:rPr>
              <a:t>'asdad'</a:t>
            </a:r>
            <a:endParaRPr lang="ko-KR" altLang="en-US" sz="3600" b="1" dirty="0">
              <a:solidFill>
                <a:srgbClr val="B5FB05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9" name="words">
            <a:extLst>
              <a:ext uri="{FF2B5EF4-FFF2-40B4-BE49-F238E27FC236}">
                <a16:creationId xmlns:a16="http://schemas.microsoft.com/office/drawing/2014/main" id="{D38D8A50-3F94-E3ED-0893-F57580DB34EC}"/>
              </a:ext>
            </a:extLst>
          </p:cNvPr>
          <p:cNvSpPr txBox="1">
            <a:spLocks/>
          </p:cNvSpPr>
          <p:nvPr/>
        </p:nvSpPr>
        <p:spPr>
          <a:xfrm>
            <a:off x="5418332" y="577379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요한복음 6장 63절</a:t>
            </a:r>
          </a:p>
        </p:txBody>
      </p:sp>
    </p:spTree>
    <p:extLst>
      <p:ext uri="{BB962C8B-B14F-4D97-AF65-F5344CB8AC3E}">
        <p14:creationId xmlns:p14="http://schemas.microsoft.com/office/powerpoint/2010/main" val="203080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0">
        <p159:morph option="byObject"/>
      </p:transition>
    </mc:Choice>
    <mc:Fallback xmlns=""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911 0.5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20360" y="409747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2800" b="1">
                <a:solidFill>
                  <a:srgbClr val="FFFFFF"/>
                </a:solidFill>
              </a:rPr>
              <a:t>'asdad' </a:t>
            </a:r>
            <a:r>
              <a:rPr sz="2800" b="1">
                <a:solidFill>
                  <a:srgbClr val="B5FB05"/>
                </a:solidFill>
              </a:rPr>
              <a:t>요한복음 6장 63절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revision">
            <a:extLst>
              <a:ext uri="{FF2B5EF4-FFF2-40B4-BE49-F238E27FC236}">
                <a16:creationId xmlns:a16="http://schemas.microsoft.com/office/drawing/2014/main" id="{646F9789-A20B-489A-B20E-AB8B81C40E6D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살리는 것은 영이니 육은 무익하니라 내가 너희에게 이른 말은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new_translation">
            <a:extLst>
              <a:ext uri="{FF2B5EF4-FFF2-40B4-BE49-F238E27FC236}">
                <a16:creationId xmlns:a16="http://schemas.microsoft.com/office/drawing/2014/main" id="{851B9FA1-5F14-29A4-9A60-2FD8D699705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생명을 주는 것은 영이다. 육은 아무 데도 소용이 없다. 내가 너희에게 한 이 말은 영이요 생명이다.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31906" y="4833684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revision">
            <a:extLst>
              <a:ext uri="{FF2B5EF4-FFF2-40B4-BE49-F238E27FC236}">
                <a16:creationId xmlns:a16="http://schemas.microsoft.com/office/drawing/2014/main" id="{128C974C-095F-EB9B-557C-051C7A09DABC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살리는 것은 영이니 육은 무익하니라 내가 너희에게 이른 말은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new_translation">
            <a:extLst>
              <a:ext uri="{FF2B5EF4-FFF2-40B4-BE49-F238E27FC236}">
                <a16:creationId xmlns:a16="http://schemas.microsoft.com/office/drawing/2014/main" id="{4BBF3AA1-B397-F730-D0F7-70D5ABF8067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생명을 주는 것은 영이다. 육은 아무 데도 소용이 없다. 내가 너희에게 한 이 말은 영이요 생명이다.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4.375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</Words>
  <Application>Microsoft Office PowerPoint</Application>
  <PresentationFormat>와이드스크린</PresentationFormat>
  <Paragraphs>12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한컴산뜻돋움</vt:lpstr>
      <vt:lpstr>Arial</vt:lpstr>
      <vt:lpstr>Office 테마</vt:lpstr>
      <vt:lpstr>0000년 7월 9일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1994년 10월 9일   ‘하나님의 뜻을 행함’ 마태복음 12장 46~50절</dc:title>
  <dc:creator>Choi Chulyoung</dc:creator>
  <cp:lastModifiedBy>이상윤</cp:lastModifiedBy>
  <cp:revision>67</cp:revision>
  <dcterms:created xsi:type="dcterms:W3CDTF">2021-06-24T14:07:16Z</dcterms:created>
  <dcterms:modified xsi:type="dcterms:W3CDTF">2022-12-31T15:09:15Z</dcterms:modified>
</cp:coreProperties>
</file>