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1" r:id="rId1"/>
  </p:sldMasterIdLst>
  <p:notesMasterIdLst>
    <p:notesMasterId r:id="rId3"/>
  </p:notesMasterIdLst>
  <p:sldIdLst>
    <p:sldId id="27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874D69-369C-4247-845B-8EAB6C93CF02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4663"/>
  </p:normalViewPr>
  <p:slideViewPr>
    <p:cSldViewPr snapToGrid="0" snapToObjects="1">
      <p:cViewPr varScale="1">
        <p:scale>
          <a:sx n="210" d="100"/>
          <a:sy n="21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815B6-DACE-F54D-8809-297C7A314594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2E06E-2C76-134F-A37F-1562A063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C14D7-CFBF-6644-8F92-5C21675F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993"/>
            <a:ext cx="9143998" cy="5143499"/>
          </a:xfrm>
          <a:prstGeom prst="rect">
            <a:avLst/>
          </a:prstGeom>
        </p:spPr>
      </p:pic>
      <p:sp>
        <p:nvSpPr>
          <p:cNvPr id="2" name="Parallelogram 1"/>
          <p:cNvSpPr/>
          <p:nvPr/>
        </p:nvSpPr>
        <p:spPr>
          <a:xfrm>
            <a:off x="-660665" y="2870791"/>
            <a:ext cx="7745749" cy="1980609"/>
          </a:xfrm>
          <a:prstGeom prst="parallelogram">
            <a:avLst/>
          </a:prstGeom>
          <a:solidFill>
            <a:srgbClr val="162F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54" y="313678"/>
            <a:ext cx="1973952" cy="3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59453" y="3133724"/>
            <a:ext cx="8413843" cy="9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59454" y="4083908"/>
            <a:ext cx="8413842" cy="7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4" rIns="91425" bIns="9144" anchor="t" anchorCtr="0"/>
          <a:lstStyle>
            <a:lvl1pPr marL="0" marR="0" lvl="0" algn="l" rtl="0">
              <a:spcBef>
                <a:spcPts val="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A8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12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9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77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62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25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18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05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0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50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0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7" y="221456"/>
            <a:ext cx="8184953" cy="935832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9750" y="1157288"/>
            <a:ext cx="3932238" cy="3424237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5EACC97A-CEC0-2E48-BEA4-154015C7B3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8" name="Shape 102">
            <a:extLst>
              <a:ext uri="{FF2B5EF4-FFF2-40B4-BE49-F238E27FC236}">
                <a16:creationId xmlns:a16="http://schemas.microsoft.com/office/drawing/2014/main" id="{3C8874FE-EA48-674C-8EC4-1978EE1E216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" name="Shape 103">
            <a:extLst>
              <a:ext uri="{FF2B5EF4-FFF2-40B4-BE49-F238E27FC236}">
                <a16:creationId xmlns:a16="http://schemas.microsoft.com/office/drawing/2014/main" id="{0522F718-CE5E-9B40-9190-E0B3415DE317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07790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98221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C14D7-CFBF-6644-8F92-5C21675F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4"/>
            <a:ext cx="9144000" cy="5143498"/>
          </a:xfrm>
          <a:prstGeom prst="rect">
            <a:avLst/>
          </a:prstGeom>
        </p:spPr>
      </p:pic>
      <p:sp>
        <p:nvSpPr>
          <p:cNvPr id="2" name="Parallelogram 1"/>
          <p:cNvSpPr/>
          <p:nvPr/>
        </p:nvSpPr>
        <p:spPr>
          <a:xfrm>
            <a:off x="-660665" y="2870791"/>
            <a:ext cx="7745749" cy="1980609"/>
          </a:xfrm>
          <a:prstGeom prst="parallelogram">
            <a:avLst/>
          </a:prstGeom>
          <a:solidFill>
            <a:srgbClr val="162F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54" y="313678"/>
            <a:ext cx="1973952" cy="3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59453" y="3133724"/>
            <a:ext cx="8413843" cy="9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59454" y="4083908"/>
            <a:ext cx="8413842" cy="7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4" rIns="91425" bIns="9144" anchor="t" anchorCtr="0"/>
          <a:lstStyle>
            <a:lvl1pPr marL="0" marR="0" lvl="0" algn="l" rtl="0">
              <a:spcBef>
                <a:spcPts val="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A8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868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 Slide (White)"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78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(White)"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F23E-D402-104C-A285-78D2930585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63" y="1192213"/>
            <a:ext cx="8229600" cy="349885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  <a:lvl2pPr marL="9017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433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48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SION 0419 - DON'T USE THIS SLIDE">
    <p:bg>
      <p:bgPr>
        <a:solidFill>
          <a:srgbClr val="FF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8A81A-A953-AE44-91CE-C945CD834844}"/>
              </a:ext>
            </a:extLst>
          </p:cNvPr>
          <p:cNvSpPr txBox="1"/>
          <p:nvPr/>
        </p:nvSpPr>
        <p:spPr>
          <a:xfrm>
            <a:off x="598715" y="1915886"/>
            <a:ext cx="6988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BlueCat Official PowerPoint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F9152-F1A4-7E43-9B06-875D8BA708D6}"/>
              </a:ext>
            </a:extLst>
          </p:cNvPr>
          <p:cNvSpPr txBox="1"/>
          <p:nvPr/>
        </p:nvSpPr>
        <p:spPr>
          <a:xfrm>
            <a:off x="598715" y="3670212"/>
            <a:ext cx="698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April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EAC6B-1E1E-FD44-B0EF-510C7485D807}"/>
              </a:ext>
            </a:extLst>
          </p:cNvPr>
          <p:cNvSpPr txBox="1"/>
          <p:nvPr userDrawn="1"/>
        </p:nvSpPr>
        <p:spPr>
          <a:xfrm>
            <a:off x="598715" y="1915886"/>
            <a:ext cx="6988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BlueCat Official PowerPoint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37E4-D420-6A4F-89CD-ECD938E2A173}"/>
              </a:ext>
            </a:extLst>
          </p:cNvPr>
          <p:cNvSpPr txBox="1"/>
          <p:nvPr userDrawn="1"/>
        </p:nvSpPr>
        <p:spPr>
          <a:xfrm>
            <a:off x="598715" y="3670212"/>
            <a:ext cx="698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3133629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(White)"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© 2019 BlueCat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F23E-D402-104C-A285-78D2930585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63" y="1192213"/>
            <a:ext cx="8229600" cy="349885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  <a:lvl2pPr marL="9017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71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© 2019 BlueCat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4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© 2019 BlueCat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6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SION 0419 - DON'T USE THIS SLIDE">
    <p:bg>
      <p:bgPr>
        <a:solidFill>
          <a:srgbClr val="FF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8A81A-A953-AE44-91CE-C945CD834844}"/>
              </a:ext>
            </a:extLst>
          </p:cNvPr>
          <p:cNvSpPr txBox="1"/>
          <p:nvPr userDrawn="1"/>
        </p:nvSpPr>
        <p:spPr>
          <a:xfrm>
            <a:off x="598715" y="1915886"/>
            <a:ext cx="6988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BlueCat Official PowerPoint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F9152-F1A4-7E43-9B06-875D8BA708D6}"/>
              </a:ext>
            </a:extLst>
          </p:cNvPr>
          <p:cNvSpPr txBox="1"/>
          <p:nvPr userDrawn="1"/>
        </p:nvSpPr>
        <p:spPr>
          <a:xfrm>
            <a:off x="598715" y="3670212"/>
            <a:ext cx="698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235355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256D97-36CB-3643-A091-8ACAA87E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994"/>
            <a:ext cx="9112021" cy="5125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C14D7-CFBF-6644-8F92-5C21675F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993"/>
            <a:ext cx="9223511" cy="5188225"/>
          </a:xfrm>
          <a:prstGeom prst="rect">
            <a:avLst/>
          </a:prstGeom>
        </p:spPr>
      </p:pic>
      <p:sp>
        <p:nvSpPr>
          <p:cNvPr id="2" name="Parallelogram 1"/>
          <p:cNvSpPr/>
          <p:nvPr/>
        </p:nvSpPr>
        <p:spPr>
          <a:xfrm>
            <a:off x="-660665" y="2870791"/>
            <a:ext cx="7745749" cy="1980609"/>
          </a:xfrm>
          <a:prstGeom prst="parallelogram">
            <a:avLst/>
          </a:prstGeom>
          <a:solidFill>
            <a:srgbClr val="162F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54" y="313678"/>
            <a:ext cx="1973952" cy="3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59453" y="3133724"/>
            <a:ext cx="8413843" cy="9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59454" y="4083908"/>
            <a:ext cx="8413842" cy="7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4" rIns="91425" bIns="9144" anchor="t" anchorCtr="0"/>
          <a:lstStyle>
            <a:lvl1pPr marL="0" marR="0" lvl="0" algn="l" rtl="0">
              <a:spcBef>
                <a:spcPts val="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A8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8ACA9-DCE6-D74E-9BD2-1CA347175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8994"/>
            <a:ext cx="9112021" cy="51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13D1AB-CD21-0144-8E73-FBBEC68D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4"/>
            <a:ext cx="9112025" cy="5125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C14D7-CFBF-6644-8F92-5C21675F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8994"/>
            <a:ext cx="9143998" cy="5143498"/>
          </a:xfrm>
          <a:prstGeom prst="rect">
            <a:avLst/>
          </a:prstGeom>
        </p:spPr>
      </p:pic>
      <p:sp>
        <p:nvSpPr>
          <p:cNvPr id="2" name="Parallelogram 1"/>
          <p:cNvSpPr/>
          <p:nvPr/>
        </p:nvSpPr>
        <p:spPr>
          <a:xfrm>
            <a:off x="-660665" y="2870791"/>
            <a:ext cx="7745749" cy="1980609"/>
          </a:xfrm>
          <a:prstGeom prst="parallelogram">
            <a:avLst/>
          </a:prstGeom>
          <a:solidFill>
            <a:srgbClr val="162F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54" y="313678"/>
            <a:ext cx="1973952" cy="3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59453" y="3133724"/>
            <a:ext cx="8413843" cy="9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59454" y="4083908"/>
            <a:ext cx="8413842" cy="7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4" rIns="91425" bIns="9144" anchor="t" anchorCtr="0"/>
          <a:lstStyle>
            <a:lvl1pPr marL="0" marR="0" lvl="0" algn="l" rtl="0">
              <a:spcBef>
                <a:spcPts val="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A8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F64BA-45A8-A74A-9741-53E78138D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94"/>
            <a:ext cx="9112025" cy="51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14234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8613-1883-694F-BE08-A9AA63D0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45" y="0"/>
            <a:ext cx="9298981" cy="523067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1EFD755D-EAA1-BD4E-8FB7-B600BBA0B1E7}"/>
              </a:ext>
            </a:extLst>
          </p:cNvPr>
          <p:cNvSpPr/>
          <p:nvPr/>
        </p:nvSpPr>
        <p:spPr>
          <a:xfrm>
            <a:off x="-660665" y="2870791"/>
            <a:ext cx="7745749" cy="1980609"/>
          </a:xfrm>
          <a:prstGeom prst="parallelogram">
            <a:avLst/>
          </a:prstGeom>
          <a:solidFill>
            <a:srgbClr val="162F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54" y="313678"/>
            <a:ext cx="1973952" cy="3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59453" y="3133724"/>
            <a:ext cx="6030713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59454" y="4030743"/>
            <a:ext cx="6030712" cy="7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algn="l" rtl="0">
              <a:spcBef>
                <a:spcPts val="0"/>
              </a:spcBef>
              <a:spcAft>
                <a:spcPts val="0"/>
              </a:spcAft>
              <a:buClr>
                <a:srgbClr val="579DC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A8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A8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A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21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199" y="1186249"/>
            <a:ext cx="8234077" cy="340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Tx/>
              <a:buFont typeface="Wingdings" charset="2"/>
              <a:buChar char="§"/>
              <a:tabLst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7A7"/>
              </a:buClr>
              <a:buSzTx/>
              <a:buFont typeface="Arial"/>
              <a:buChar char="•"/>
              <a:tabLst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FFFF">
                  <a:lumMod val="50000"/>
                  <a:lumOff val="50000"/>
                </a:srgb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6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gradFill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61677" y="332297"/>
            <a:ext cx="8229600" cy="7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28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59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0039" y="1964178"/>
            <a:ext cx="7997868" cy="8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EACCF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EBB72E31-F071-3D47-81ED-7E20511B9B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5" name="Shape 102">
            <a:extLst>
              <a:ext uri="{FF2B5EF4-FFF2-40B4-BE49-F238E27FC236}">
                <a16:creationId xmlns:a16="http://schemas.microsoft.com/office/drawing/2014/main" id="{6480F5B1-63D6-0A41-BEC4-6FF26789DD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43717F1-2163-F34E-B451-27DB49D6D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B3C73"/>
            </a:gs>
            <a:gs pos="100000">
              <a:srgbClr val="142342"/>
            </a:gs>
            <a:gs pos="0">
              <a:srgbClr val="245DB3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4967751"/>
            <a:ext cx="9144000" cy="188046"/>
          </a:xfrm>
          <a:prstGeom prst="rect">
            <a:avLst/>
          </a:prstGeom>
          <a:solidFill>
            <a:srgbClr val="2CB9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61677" y="1068522"/>
            <a:ext cx="8229600" cy="36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79DC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2581031" y="490381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97693" y="4903626"/>
            <a:ext cx="248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45334" y="4903626"/>
            <a:ext cx="2590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8008883" y="4690447"/>
            <a:ext cx="1019516" cy="1758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E29F759A-F1A2-3246-9579-B1465B2A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77" y="319463"/>
            <a:ext cx="8229600" cy="71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159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20" r:id="rId25"/>
    <p:sldLayoutId id="2147483715" r:id="rId26"/>
    <p:sldLayoutId id="2147483797" r:id="rId27"/>
    <p:sldLayoutId id="2147483819" r:id="rId2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000" b="1" i="0" u="none" strike="noStrike" cap="none" baseline="0">
          <a:solidFill>
            <a:schemeClr val="bg1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E7D2-4AE2-BB46-AC6C-0CEAECB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logic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DA37-4ED0-DA45-A077-11CC0C6432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449B-1E19-D94F-899E-D0B2F5868E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© 2019 BlueCat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1030-48CE-9141-BD08-B0FE4774B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0A16D-7475-8241-A53E-D7C2433E94DA}"/>
              </a:ext>
            </a:extLst>
          </p:cNvPr>
          <p:cNvSpPr/>
          <p:nvPr/>
        </p:nvSpPr>
        <p:spPr>
          <a:xfrm>
            <a:off x="542506" y="1149291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archive/Unzip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21A3D-3BCE-6A4C-A8AA-1240533B0ACD}"/>
              </a:ext>
            </a:extLst>
          </p:cNvPr>
          <p:cNvSpPr/>
          <p:nvPr/>
        </p:nvSpPr>
        <p:spPr>
          <a:xfrm>
            <a:off x="542505" y="2001298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util directory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65905-B63C-4942-AB90-BF9F56419C6C}"/>
              </a:ext>
            </a:extLst>
          </p:cNvPr>
          <p:cNvSpPr/>
          <p:nvPr/>
        </p:nvSpPr>
        <p:spPr>
          <a:xfrm>
            <a:off x="3000477" y="3651473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workflow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9CDE4-7500-1242-8CFF-A1382DF977CE}"/>
              </a:ext>
            </a:extLst>
          </p:cNvPr>
          <p:cNvSpPr/>
          <p:nvPr/>
        </p:nvSpPr>
        <p:spPr>
          <a:xfrm>
            <a:off x="3000477" y="2853305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Unregister mapped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90ADC-487D-2345-A7F7-9AFD93FD59D8}"/>
              </a:ext>
            </a:extLst>
          </p:cNvPr>
          <p:cNvSpPr/>
          <p:nvPr/>
        </p:nvSpPr>
        <p:spPr>
          <a:xfrm>
            <a:off x="542505" y="2853305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util directory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147A0-480E-1F47-A70D-E6485AE903D5}"/>
              </a:ext>
            </a:extLst>
          </p:cNvPr>
          <p:cNvSpPr/>
          <p:nvPr/>
        </p:nvSpPr>
        <p:spPr>
          <a:xfrm>
            <a:off x="542505" y="3651473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new util directory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3EE4A-2C92-0642-8D13-BD78AB7C6A5C}"/>
              </a:ext>
            </a:extLst>
          </p:cNvPr>
          <p:cNvSpPr/>
          <p:nvPr/>
        </p:nvSpPr>
        <p:spPr>
          <a:xfrm>
            <a:off x="3000477" y="2001298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workflow directory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C812CD-59D1-CE40-A212-BCC9F039BD1C}"/>
              </a:ext>
            </a:extLst>
          </p:cNvPr>
          <p:cNvSpPr/>
          <p:nvPr/>
        </p:nvSpPr>
        <p:spPr>
          <a:xfrm>
            <a:off x="3000477" y="1149291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new workflow directory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26218-E035-CC47-9E3F-A33E443DCFA5}"/>
              </a:ext>
            </a:extLst>
          </p:cNvPr>
          <p:cNvSpPr/>
          <p:nvPr/>
        </p:nvSpPr>
        <p:spPr>
          <a:xfrm>
            <a:off x="5458448" y="1149291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workflow permissions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CF4EB-818A-A14B-B0F1-FD2132E66879}"/>
              </a:ext>
            </a:extLst>
          </p:cNvPr>
          <p:cNvSpPr/>
          <p:nvPr/>
        </p:nvSpPr>
        <p:spPr>
          <a:xfrm>
            <a:off x="5458447" y="2001297"/>
            <a:ext cx="2038525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Cleanup archive file/directories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5BF658-0263-C142-AC39-5761B453BC1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61768" y="1661020"/>
            <a:ext cx="1" cy="3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5AAE94-DD3B-1541-B49D-13712A4CE90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1561768" y="2513027"/>
            <a:ext cx="0" cy="3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0E779-4A52-0B47-8B20-766743B3334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561768" y="3365034"/>
            <a:ext cx="0" cy="28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0455DD-337E-8A48-98AC-4016F84BBD0D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2581030" y="3907338"/>
            <a:ext cx="41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8010CF-2993-A744-97D2-5480B0F4D9C0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4019740" y="3365034"/>
            <a:ext cx="0" cy="28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12FACD-AFB8-8E43-8C41-1ED998256F13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4019740" y="2513027"/>
            <a:ext cx="0" cy="3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B4109-7483-D641-AEC1-6DA2AEBE08BC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flipV="1">
            <a:off x="4019740" y="1661020"/>
            <a:ext cx="0" cy="3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1E5D9C-AC2B-5A49-963D-DDE8597EC64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039002" y="1405156"/>
            <a:ext cx="41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147088-8281-B44A-BA9A-E4FAB41829D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6477710" y="1661020"/>
            <a:ext cx="1" cy="34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44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1">
      <a:dk1>
        <a:srgbClr val="112431"/>
      </a:dk1>
      <a:lt1>
        <a:srgbClr val="FFFFFF"/>
      </a:lt1>
      <a:dk2>
        <a:srgbClr val="1D3361"/>
      </a:dk2>
      <a:lt2>
        <a:srgbClr val="DFDFDF"/>
      </a:lt2>
      <a:accent1>
        <a:srgbClr val="2BB9FB"/>
      </a:accent1>
      <a:accent2>
        <a:srgbClr val="1161A0"/>
      </a:accent2>
      <a:accent3>
        <a:srgbClr val="337D38"/>
      </a:accent3>
      <a:accent4>
        <a:srgbClr val="FFC824"/>
      </a:accent4>
      <a:accent5>
        <a:srgbClr val="5D9CC4"/>
      </a:accent5>
      <a:accent6>
        <a:srgbClr val="88CBAB"/>
      </a:accent6>
      <a:hlink>
        <a:srgbClr val="5D9CC4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DA82754A-3FAA-2B44-B74D-F2C7F28D4723}" vid="{352A8315-5BB4-8A47-8FEA-BC48DC2B51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41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Wingdings</vt:lpstr>
      <vt:lpstr>Default Theme</vt:lpstr>
      <vt:lpstr>Workflow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BlueCat PPT Template</dc:title>
  <dc:creator>Bill Morton</dc:creator>
  <cp:lastModifiedBy>Bill Morton</cp:lastModifiedBy>
  <cp:revision>21</cp:revision>
  <dcterms:created xsi:type="dcterms:W3CDTF">2019-04-24T19:00:09Z</dcterms:created>
  <dcterms:modified xsi:type="dcterms:W3CDTF">2019-07-02T17:45:47Z</dcterms:modified>
</cp:coreProperties>
</file>