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67" r:id="rId4"/>
    <p:sldId id="322" r:id="rId5"/>
    <p:sldId id="257" r:id="rId6"/>
    <p:sldId id="268" r:id="rId7"/>
    <p:sldId id="258" r:id="rId8"/>
    <p:sldId id="269" r:id="rId9"/>
    <p:sldId id="259" r:id="rId10"/>
    <p:sldId id="270" r:id="rId11"/>
    <p:sldId id="260" r:id="rId12"/>
    <p:sldId id="271" r:id="rId13"/>
    <p:sldId id="323" r:id="rId14"/>
    <p:sldId id="261" r:id="rId15"/>
    <p:sldId id="272" r:id="rId16"/>
    <p:sldId id="263" r:id="rId17"/>
    <p:sldId id="273" r:id="rId18"/>
    <p:sldId id="262" r:id="rId19"/>
    <p:sldId id="274" r:id="rId20"/>
    <p:sldId id="264" r:id="rId21"/>
    <p:sldId id="275" r:id="rId22"/>
    <p:sldId id="276" r:id="rId23"/>
    <p:sldId id="265" r:id="rId24"/>
    <p:sldId id="324" r:id="rId25"/>
    <p:sldId id="278" r:id="rId26"/>
    <p:sldId id="279" r:id="rId27"/>
    <p:sldId id="280" r:id="rId28"/>
    <p:sldId id="325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326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327" r:id="rId49"/>
    <p:sldId id="299" r:id="rId50"/>
    <p:sldId id="300" r:id="rId51"/>
    <p:sldId id="301" r:id="rId52"/>
    <p:sldId id="328" r:id="rId53"/>
    <p:sldId id="304" r:id="rId54"/>
    <p:sldId id="305" r:id="rId55"/>
    <p:sldId id="302" r:id="rId56"/>
    <p:sldId id="303" r:id="rId57"/>
    <p:sldId id="306" r:id="rId58"/>
    <p:sldId id="307" r:id="rId59"/>
    <p:sldId id="308" r:id="rId60"/>
    <p:sldId id="309" r:id="rId61"/>
    <p:sldId id="32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30" r:id="rId73"/>
    <p:sldId id="332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20" r:id="rId84"/>
    <p:sldId id="321" r:id="rId85"/>
    <p:sldId id="350" r:id="rId8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5 ESECUZIONE 1 -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343</c:v>
                </c:pt>
                <c:pt idx="1">
                  <c:v>367</c:v>
                </c:pt>
                <c:pt idx="2">
                  <c:v>360</c:v>
                </c:pt>
                <c:pt idx="3">
                  <c:v>377</c:v>
                </c:pt>
                <c:pt idx="4">
                  <c:v>378</c:v>
                </c:pt>
                <c:pt idx="5">
                  <c:v>379</c:v>
                </c:pt>
                <c:pt idx="6">
                  <c:v>371</c:v>
                </c:pt>
                <c:pt idx="7">
                  <c:v>375</c:v>
                </c:pt>
                <c:pt idx="8">
                  <c:v>373</c:v>
                </c:pt>
                <c:pt idx="9">
                  <c:v>353</c:v>
                </c:pt>
                <c:pt idx="10">
                  <c:v>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5 ESECUZIONE 5 -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39.9</c:v>
                </c:pt>
                <c:pt idx="1">
                  <c:v>85.5</c:v>
                </c:pt>
                <c:pt idx="2">
                  <c:v>129.1</c:v>
                </c:pt>
                <c:pt idx="3">
                  <c:v>174.7</c:v>
                </c:pt>
                <c:pt idx="4">
                  <c:v>218.7</c:v>
                </c:pt>
                <c:pt idx="5">
                  <c:v>264.89999999999998</c:v>
                </c:pt>
                <c:pt idx="6">
                  <c:v>307.10000000000002</c:v>
                </c:pt>
                <c:pt idx="7">
                  <c:v>352.9</c:v>
                </c:pt>
                <c:pt idx="8">
                  <c:v>393.1</c:v>
                </c:pt>
                <c:pt idx="9">
                  <c:v>437.7</c:v>
                </c:pt>
                <c:pt idx="10">
                  <c:v>439.8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5 ESECUZIONE 6 -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337</c:v>
                </c:pt>
                <c:pt idx="1">
                  <c:v>379</c:v>
                </c:pt>
                <c:pt idx="2">
                  <c:v>359</c:v>
                </c:pt>
                <c:pt idx="3">
                  <c:v>383</c:v>
                </c:pt>
                <c:pt idx="4">
                  <c:v>358</c:v>
                </c:pt>
                <c:pt idx="5">
                  <c:v>380</c:v>
                </c:pt>
                <c:pt idx="6">
                  <c:v>376</c:v>
                </c:pt>
                <c:pt idx="7">
                  <c:v>377</c:v>
                </c:pt>
                <c:pt idx="8">
                  <c:v>377</c:v>
                </c:pt>
                <c:pt idx="9">
                  <c:v>346</c:v>
                </c:pt>
                <c:pt idx="10">
                  <c:v>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5 ESECUZIONE 6 -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40.1</c:v>
                </c:pt>
                <c:pt idx="1">
                  <c:v>85.3</c:v>
                </c:pt>
                <c:pt idx="2">
                  <c:v>128.1</c:v>
                </c:pt>
                <c:pt idx="3">
                  <c:v>173.8</c:v>
                </c:pt>
                <c:pt idx="4">
                  <c:v>216.5</c:v>
                </c:pt>
                <c:pt idx="5">
                  <c:v>261.89999999999998</c:v>
                </c:pt>
                <c:pt idx="6">
                  <c:v>306.7</c:v>
                </c:pt>
                <c:pt idx="7">
                  <c:v>351.7</c:v>
                </c:pt>
                <c:pt idx="8">
                  <c:v>396.6</c:v>
                </c:pt>
                <c:pt idx="9">
                  <c:v>437.9</c:v>
                </c:pt>
                <c:pt idx="10">
                  <c:v>439.6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5 ESECUZIONE 7 -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360</c:v>
                </c:pt>
                <c:pt idx="1">
                  <c:v>367</c:v>
                </c:pt>
                <c:pt idx="2">
                  <c:v>363</c:v>
                </c:pt>
                <c:pt idx="3">
                  <c:v>357</c:v>
                </c:pt>
                <c:pt idx="4">
                  <c:v>372</c:v>
                </c:pt>
                <c:pt idx="5">
                  <c:v>369</c:v>
                </c:pt>
                <c:pt idx="6">
                  <c:v>374</c:v>
                </c:pt>
                <c:pt idx="7">
                  <c:v>349</c:v>
                </c:pt>
                <c:pt idx="8">
                  <c:v>390</c:v>
                </c:pt>
                <c:pt idx="9">
                  <c:v>344</c:v>
                </c:pt>
                <c:pt idx="10">
                  <c:v>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5 ESECUZIONE 7 -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42.9</c:v>
                </c:pt>
                <c:pt idx="1">
                  <c:v>86.6</c:v>
                </c:pt>
                <c:pt idx="2">
                  <c:v>129.80000000000001</c:v>
                </c:pt>
                <c:pt idx="3">
                  <c:v>172.3</c:v>
                </c:pt>
                <c:pt idx="4">
                  <c:v>216.7</c:v>
                </c:pt>
                <c:pt idx="5">
                  <c:v>260.7</c:v>
                </c:pt>
                <c:pt idx="6">
                  <c:v>305.3</c:v>
                </c:pt>
                <c:pt idx="7">
                  <c:v>346.9</c:v>
                </c:pt>
                <c:pt idx="8">
                  <c:v>393.4</c:v>
                </c:pt>
                <c:pt idx="9">
                  <c:v>434.4</c:v>
                </c:pt>
                <c:pt idx="10">
                  <c:v>436.2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5 ESECUZIONE 8 -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337</c:v>
                </c:pt>
                <c:pt idx="1">
                  <c:v>369</c:v>
                </c:pt>
                <c:pt idx="2">
                  <c:v>395</c:v>
                </c:pt>
                <c:pt idx="3">
                  <c:v>365</c:v>
                </c:pt>
                <c:pt idx="4">
                  <c:v>385</c:v>
                </c:pt>
                <c:pt idx="5">
                  <c:v>367</c:v>
                </c:pt>
                <c:pt idx="6">
                  <c:v>384</c:v>
                </c:pt>
                <c:pt idx="7">
                  <c:v>350</c:v>
                </c:pt>
                <c:pt idx="8">
                  <c:v>392</c:v>
                </c:pt>
                <c:pt idx="9">
                  <c:v>361</c:v>
                </c:pt>
                <c:pt idx="10">
                  <c:v>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5 ESECUZIONE 8 -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40.200000000000003</c:v>
                </c:pt>
                <c:pt idx="1">
                  <c:v>84.2</c:v>
                </c:pt>
                <c:pt idx="2">
                  <c:v>131.30000000000001</c:v>
                </c:pt>
                <c:pt idx="3">
                  <c:v>174.8</c:v>
                </c:pt>
                <c:pt idx="4">
                  <c:v>220.7</c:v>
                </c:pt>
                <c:pt idx="5">
                  <c:v>264.5</c:v>
                </c:pt>
                <c:pt idx="6">
                  <c:v>310.3</c:v>
                </c:pt>
                <c:pt idx="7">
                  <c:v>352</c:v>
                </c:pt>
                <c:pt idx="8">
                  <c:v>398.7</c:v>
                </c:pt>
                <c:pt idx="9">
                  <c:v>441.8</c:v>
                </c:pt>
                <c:pt idx="10">
                  <c:v>443.7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5 ESECUZIONE 9 -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245</c:v>
                </c:pt>
                <c:pt idx="1">
                  <c:v>367</c:v>
                </c:pt>
                <c:pt idx="2">
                  <c:v>372</c:v>
                </c:pt>
                <c:pt idx="3">
                  <c:v>338</c:v>
                </c:pt>
                <c:pt idx="4">
                  <c:v>371</c:v>
                </c:pt>
                <c:pt idx="5">
                  <c:v>372</c:v>
                </c:pt>
                <c:pt idx="6">
                  <c:v>385</c:v>
                </c:pt>
                <c:pt idx="7">
                  <c:v>369</c:v>
                </c:pt>
                <c:pt idx="8">
                  <c:v>360</c:v>
                </c:pt>
                <c:pt idx="9">
                  <c:v>378</c:v>
                </c:pt>
                <c:pt idx="10">
                  <c:v>350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5 ESECUZIONE 9 -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29.3</c:v>
                </c:pt>
                <c:pt idx="1">
                  <c:v>73</c:v>
                </c:pt>
                <c:pt idx="2">
                  <c:v>117.4</c:v>
                </c:pt>
                <c:pt idx="3">
                  <c:v>157.69999999999999</c:v>
                </c:pt>
                <c:pt idx="4">
                  <c:v>201.9</c:v>
                </c:pt>
                <c:pt idx="5">
                  <c:v>246.2</c:v>
                </c:pt>
                <c:pt idx="6">
                  <c:v>292.10000000000002</c:v>
                </c:pt>
                <c:pt idx="7">
                  <c:v>336.1</c:v>
                </c:pt>
                <c:pt idx="8">
                  <c:v>379</c:v>
                </c:pt>
                <c:pt idx="9">
                  <c:v>424</c:v>
                </c:pt>
                <c:pt idx="10">
                  <c:v>426.1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5 ESECUZIONE 10 -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336</c:v>
                </c:pt>
                <c:pt idx="1">
                  <c:v>371</c:v>
                </c:pt>
                <c:pt idx="2">
                  <c:v>370</c:v>
                </c:pt>
                <c:pt idx="3">
                  <c:v>376</c:v>
                </c:pt>
                <c:pt idx="4">
                  <c:v>355</c:v>
                </c:pt>
                <c:pt idx="5">
                  <c:v>372</c:v>
                </c:pt>
                <c:pt idx="6">
                  <c:v>364</c:v>
                </c:pt>
                <c:pt idx="7">
                  <c:v>379</c:v>
                </c:pt>
                <c:pt idx="8">
                  <c:v>364</c:v>
                </c:pt>
                <c:pt idx="9">
                  <c:v>369</c:v>
                </c:pt>
                <c:pt idx="10">
                  <c:v>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5 ESECUZIONE 1 -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40.9</c:v>
                </c:pt>
                <c:pt idx="1">
                  <c:v>84.7</c:v>
                </c:pt>
                <c:pt idx="2">
                  <c:v>127.6</c:v>
                </c:pt>
                <c:pt idx="3">
                  <c:v>172.6</c:v>
                </c:pt>
                <c:pt idx="4">
                  <c:v>217.6</c:v>
                </c:pt>
                <c:pt idx="5">
                  <c:v>262.8</c:v>
                </c:pt>
                <c:pt idx="6">
                  <c:v>307</c:v>
                </c:pt>
                <c:pt idx="7">
                  <c:v>351.7</c:v>
                </c:pt>
                <c:pt idx="8">
                  <c:v>396.2</c:v>
                </c:pt>
                <c:pt idx="9">
                  <c:v>438.3</c:v>
                </c:pt>
                <c:pt idx="10">
                  <c:v>440.2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5 ESECUZIONE 10 -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40.1</c:v>
                </c:pt>
                <c:pt idx="1">
                  <c:v>84.3</c:v>
                </c:pt>
                <c:pt idx="2">
                  <c:v>128.5</c:v>
                </c:pt>
                <c:pt idx="3">
                  <c:v>173.3</c:v>
                </c:pt>
                <c:pt idx="4">
                  <c:v>215.6</c:v>
                </c:pt>
                <c:pt idx="5">
                  <c:v>260</c:v>
                </c:pt>
                <c:pt idx="6">
                  <c:v>303.39999999999998</c:v>
                </c:pt>
                <c:pt idx="7">
                  <c:v>348.5</c:v>
                </c:pt>
                <c:pt idx="8">
                  <c:v>391.9</c:v>
                </c:pt>
                <c:pt idx="9">
                  <c:v>435.9</c:v>
                </c:pt>
                <c:pt idx="10">
                  <c:v>437.5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5 ESECUZIONE 1 -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226</c:v>
                </c:pt>
                <c:pt idx="1">
                  <c:v>254</c:v>
                </c:pt>
                <c:pt idx="2">
                  <c:v>246</c:v>
                </c:pt>
                <c:pt idx="3">
                  <c:v>216</c:v>
                </c:pt>
                <c:pt idx="4">
                  <c:v>238</c:v>
                </c:pt>
                <c:pt idx="5">
                  <c:v>231</c:v>
                </c:pt>
                <c:pt idx="6">
                  <c:v>233</c:v>
                </c:pt>
                <c:pt idx="7">
                  <c:v>224</c:v>
                </c:pt>
                <c:pt idx="8">
                  <c:v>236</c:v>
                </c:pt>
                <c:pt idx="9">
                  <c:v>233</c:v>
                </c:pt>
                <c:pt idx="10">
                  <c:v>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5 ESECUZIONE 1 -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27</c:v>
                </c:pt>
                <c:pt idx="1">
                  <c:v>57.3</c:v>
                </c:pt>
                <c:pt idx="2">
                  <c:v>86.7</c:v>
                </c:pt>
                <c:pt idx="3">
                  <c:v>112.5</c:v>
                </c:pt>
                <c:pt idx="4">
                  <c:v>140.9</c:v>
                </c:pt>
                <c:pt idx="5">
                  <c:v>168.4</c:v>
                </c:pt>
                <c:pt idx="6">
                  <c:v>196.2</c:v>
                </c:pt>
                <c:pt idx="7">
                  <c:v>223</c:v>
                </c:pt>
                <c:pt idx="8">
                  <c:v>251.1</c:v>
                </c:pt>
                <c:pt idx="9">
                  <c:v>278.89999999999998</c:v>
                </c:pt>
                <c:pt idx="10">
                  <c:v>280.39999999999998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5 ESECUZIONE 2 -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225</c:v>
                </c:pt>
                <c:pt idx="1">
                  <c:v>236</c:v>
                </c:pt>
                <c:pt idx="2">
                  <c:v>247</c:v>
                </c:pt>
                <c:pt idx="3">
                  <c:v>249</c:v>
                </c:pt>
                <c:pt idx="4">
                  <c:v>229</c:v>
                </c:pt>
                <c:pt idx="5">
                  <c:v>240</c:v>
                </c:pt>
                <c:pt idx="6">
                  <c:v>238</c:v>
                </c:pt>
                <c:pt idx="7">
                  <c:v>240</c:v>
                </c:pt>
                <c:pt idx="8">
                  <c:v>214</c:v>
                </c:pt>
                <c:pt idx="9">
                  <c:v>235</c:v>
                </c:pt>
                <c:pt idx="10">
                  <c:v>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5 ESECUZIONE 2 -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26.8</c:v>
                </c:pt>
                <c:pt idx="1">
                  <c:v>55</c:v>
                </c:pt>
                <c:pt idx="2">
                  <c:v>84.5</c:v>
                </c:pt>
                <c:pt idx="3">
                  <c:v>114.1</c:v>
                </c:pt>
                <c:pt idx="4">
                  <c:v>141.30000000000001</c:v>
                </c:pt>
                <c:pt idx="5">
                  <c:v>169.9</c:v>
                </c:pt>
                <c:pt idx="6">
                  <c:v>198.2</c:v>
                </c:pt>
                <c:pt idx="7">
                  <c:v>226.9</c:v>
                </c:pt>
                <c:pt idx="8">
                  <c:v>252.4</c:v>
                </c:pt>
                <c:pt idx="9">
                  <c:v>280.5</c:v>
                </c:pt>
                <c:pt idx="10">
                  <c:v>281.8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5 ESECUZIONE 3 -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221</c:v>
                </c:pt>
                <c:pt idx="1">
                  <c:v>239</c:v>
                </c:pt>
                <c:pt idx="2">
                  <c:v>228</c:v>
                </c:pt>
                <c:pt idx="3">
                  <c:v>260</c:v>
                </c:pt>
                <c:pt idx="4">
                  <c:v>235</c:v>
                </c:pt>
                <c:pt idx="5">
                  <c:v>235</c:v>
                </c:pt>
                <c:pt idx="6">
                  <c:v>234</c:v>
                </c:pt>
                <c:pt idx="7">
                  <c:v>212</c:v>
                </c:pt>
                <c:pt idx="8">
                  <c:v>225</c:v>
                </c:pt>
                <c:pt idx="9">
                  <c:v>228</c:v>
                </c:pt>
                <c:pt idx="10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5 ESECUZIONE 3 -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26.3</c:v>
                </c:pt>
                <c:pt idx="1">
                  <c:v>54.8</c:v>
                </c:pt>
                <c:pt idx="2">
                  <c:v>82</c:v>
                </c:pt>
                <c:pt idx="3">
                  <c:v>113</c:v>
                </c:pt>
                <c:pt idx="4">
                  <c:v>141</c:v>
                </c:pt>
                <c:pt idx="5">
                  <c:v>169</c:v>
                </c:pt>
                <c:pt idx="6">
                  <c:v>196.8</c:v>
                </c:pt>
                <c:pt idx="7">
                  <c:v>222</c:v>
                </c:pt>
                <c:pt idx="8">
                  <c:v>248.9</c:v>
                </c:pt>
                <c:pt idx="9">
                  <c:v>276.10000000000002</c:v>
                </c:pt>
                <c:pt idx="10">
                  <c:v>277.39999999999998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5 ESECUZIONE 4 -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231</c:v>
                </c:pt>
                <c:pt idx="1">
                  <c:v>228</c:v>
                </c:pt>
                <c:pt idx="2">
                  <c:v>236</c:v>
                </c:pt>
                <c:pt idx="3">
                  <c:v>236</c:v>
                </c:pt>
                <c:pt idx="4">
                  <c:v>212</c:v>
                </c:pt>
                <c:pt idx="5">
                  <c:v>230</c:v>
                </c:pt>
                <c:pt idx="6">
                  <c:v>220</c:v>
                </c:pt>
                <c:pt idx="7">
                  <c:v>228</c:v>
                </c:pt>
                <c:pt idx="8">
                  <c:v>230</c:v>
                </c:pt>
                <c:pt idx="9">
                  <c:v>230</c:v>
                </c:pt>
                <c:pt idx="10">
                  <c:v>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5 ESECUZIONE 4 -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27.5</c:v>
                </c:pt>
                <c:pt idx="1">
                  <c:v>54.7</c:v>
                </c:pt>
                <c:pt idx="2">
                  <c:v>82.8</c:v>
                </c:pt>
                <c:pt idx="3">
                  <c:v>110.9</c:v>
                </c:pt>
                <c:pt idx="4">
                  <c:v>136.1</c:v>
                </c:pt>
                <c:pt idx="5">
                  <c:v>163.5</c:v>
                </c:pt>
                <c:pt idx="6">
                  <c:v>189.7</c:v>
                </c:pt>
                <c:pt idx="7">
                  <c:v>216.8</c:v>
                </c:pt>
                <c:pt idx="8">
                  <c:v>244.2</c:v>
                </c:pt>
                <c:pt idx="9">
                  <c:v>271.7</c:v>
                </c:pt>
                <c:pt idx="10">
                  <c:v>272.7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5 ESECUZIONE 5 -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218</c:v>
                </c:pt>
                <c:pt idx="1">
                  <c:v>239</c:v>
                </c:pt>
                <c:pt idx="2">
                  <c:v>232</c:v>
                </c:pt>
                <c:pt idx="3">
                  <c:v>207</c:v>
                </c:pt>
                <c:pt idx="4">
                  <c:v>150</c:v>
                </c:pt>
                <c:pt idx="5">
                  <c:v>102</c:v>
                </c:pt>
                <c:pt idx="6">
                  <c:v>85.7</c:v>
                </c:pt>
                <c:pt idx="7">
                  <c:v>183</c:v>
                </c:pt>
                <c:pt idx="8">
                  <c:v>229</c:v>
                </c:pt>
                <c:pt idx="9">
                  <c:v>227</c:v>
                </c:pt>
                <c:pt idx="10">
                  <c:v>70.400000000000006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5 ESECUZIONE 2 -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260</c:v>
                </c:pt>
                <c:pt idx="1">
                  <c:v>342</c:v>
                </c:pt>
                <c:pt idx="2">
                  <c:v>380</c:v>
                </c:pt>
                <c:pt idx="3">
                  <c:v>355</c:v>
                </c:pt>
                <c:pt idx="4">
                  <c:v>357</c:v>
                </c:pt>
                <c:pt idx="5">
                  <c:v>368</c:v>
                </c:pt>
                <c:pt idx="6">
                  <c:v>377</c:v>
                </c:pt>
                <c:pt idx="7">
                  <c:v>363</c:v>
                </c:pt>
                <c:pt idx="8">
                  <c:v>380</c:v>
                </c:pt>
                <c:pt idx="9">
                  <c:v>361</c:v>
                </c:pt>
                <c:pt idx="10">
                  <c:v>377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330" b="1" i="0" u="none" strike="noStrike" baseline="0" dirty="0">
                    <a:solidFill>
                      <a:srgbClr val="FF00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5 ESECUZIONE 5 -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26</c:v>
                </c:pt>
                <c:pt idx="1">
                  <c:v>54.5</c:v>
                </c:pt>
                <c:pt idx="2">
                  <c:v>82.1</c:v>
                </c:pt>
                <c:pt idx="3">
                  <c:v>106.9</c:v>
                </c:pt>
                <c:pt idx="4">
                  <c:v>124.8</c:v>
                </c:pt>
                <c:pt idx="5">
                  <c:v>136.9</c:v>
                </c:pt>
                <c:pt idx="6">
                  <c:v>147.1</c:v>
                </c:pt>
                <c:pt idx="7">
                  <c:v>168.9</c:v>
                </c:pt>
                <c:pt idx="8">
                  <c:v>196.1</c:v>
                </c:pt>
                <c:pt idx="9">
                  <c:v>223.1</c:v>
                </c:pt>
                <c:pt idx="10">
                  <c:v>223.5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5 ESECUZIONE 6 -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194</c:v>
                </c:pt>
                <c:pt idx="1">
                  <c:v>220</c:v>
                </c:pt>
                <c:pt idx="2">
                  <c:v>235</c:v>
                </c:pt>
                <c:pt idx="3">
                  <c:v>225</c:v>
                </c:pt>
                <c:pt idx="4">
                  <c:v>238</c:v>
                </c:pt>
                <c:pt idx="5">
                  <c:v>230</c:v>
                </c:pt>
                <c:pt idx="6">
                  <c:v>236</c:v>
                </c:pt>
                <c:pt idx="7">
                  <c:v>235</c:v>
                </c:pt>
                <c:pt idx="8">
                  <c:v>230</c:v>
                </c:pt>
                <c:pt idx="9">
                  <c:v>229</c:v>
                </c:pt>
                <c:pt idx="10">
                  <c:v>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5 ESECUZIONE 6 -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23.1</c:v>
                </c:pt>
                <c:pt idx="1">
                  <c:v>49.4</c:v>
                </c:pt>
                <c:pt idx="2">
                  <c:v>77.400000000000006</c:v>
                </c:pt>
                <c:pt idx="3">
                  <c:v>104.3</c:v>
                </c:pt>
                <c:pt idx="4">
                  <c:v>132.69999999999999</c:v>
                </c:pt>
                <c:pt idx="5">
                  <c:v>160.1</c:v>
                </c:pt>
                <c:pt idx="6">
                  <c:v>188.2</c:v>
                </c:pt>
                <c:pt idx="7">
                  <c:v>216.2</c:v>
                </c:pt>
                <c:pt idx="8">
                  <c:v>243.6</c:v>
                </c:pt>
                <c:pt idx="9">
                  <c:v>270.89999999999998</c:v>
                </c:pt>
                <c:pt idx="10">
                  <c:v>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5 ESECUZIONE 7 -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229</c:v>
                </c:pt>
                <c:pt idx="1">
                  <c:v>236</c:v>
                </c:pt>
                <c:pt idx="2">
                  <c:v>226</c:v>
                </c:pt>
                <c:pt idx="3">
                  <c:v>230</c:v>
                </c:pt>
                <c:pt idx="4">
                  <c:v>235</c:v>
                </c:pt>
                <c:pt idx="5">
                  <c:v>230</c:v>
                </c:pt>
                <c:pt idx="6">
                  <c:v>215</c:v>
                </c:pt>
                <c:pt idx="7">
                  <c:v>234</c:v>
                </c:pt>
                <c:pt idx="8">
                  <c:v>237</c:v>
                </c:pt>
                <c:pt idx="9">
                  <c:v>213</c:v>
                </c:pt>
                <c:pt idx="10">
                  <c:v>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5 ESECUZIONE 7 -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27.3</c:v>
                </c:pt>
                <c:pt idx="1">
                  <c:v>55.4</c:v>
                </c:pt>
                <c:pt idx="2">
                  <c:v>82.4</c:v>
                </c:pt>
                <c:pt idx="3">
                  <c:v>109.8</c:v>
                </c:pt>
                <c:pt idx="4">
                  <c:v>137.9</c:v>
                </c:pt>
                <c:pt idx="5">
                  <c:v>165.3</c:v>
                </c:pt>
                <c:pt idx="6">
                  <c:v>190.9</c:v>
                </c:pt>
                <c:pt idx="7">
                  <c:v>218.8</c:v>
                </c:pt>
                <c:pt idx="8">
                  <c:v>247</c:v>
                </c:pt>
                <c:pt idx="9">
                  <c:v>272.39999999999998</c:v>
                </c:pt>
                <c:pt idx="10">
                  <c:v>273.7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5 ESECUZIONE 8 -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207</c:v>
                </c:pt>
                <c:pt idx="1">
                  <c:v>223</c:v>
                </c:pt>
                <c:pt idx="2">
                  <c:v>230</c:v>
                </c:pt>
                <c:pt idx="3">
                  <c:v>222</c:v>
                </c:pt>
                <c:pt idx="4">
                  <c:v>224</c:v>
                </c:pt>
                <c:pt idx="5">
                  <c:v>233</c:v>
                </c:pt>
                <c:pt idx="6">
                  <c:v>235</c:v>
                </c:pt>
                <c:pt idx="7">
                  <c:v>225</c:v>
                </c:pt>
                <c:pt idx="8">
                  <c:v>208</c:v>
                </c:pt>
                <c:pt idx="9">
                  <c:v>234</c:v>
                </c:pt>
                <c:pt idx="10">
                  <c:v>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</a:t>
            </a:r>
            <a:r>
              <a:rPr lang="it-IT" b="1" baseline="0" dirty="0">
                <a:solidFill>
                  <a:srgbClr val="00B050"/>
                </a:solidFill>
              </a:rPr>
              <a:t> 5</a:t>
            </a:r>
            <a:r>
              <a:rPr lang="it-IT" b="1" dirty="0">
                <a:solidFill>
                  <a:srgbClr val="00B050"/>
                </a:solidFill>
              </a:rPr>
              <a:t> ESECUZIONE 8 -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24.8</c:v>
                </c:pt>
                <c:pt idx="1">
                  <c:v>51.4</c:v>
                </c:pt>
                <c:pt idx="2">
                  <c:v>78.8</c:v>
                </c:pt>
                <c:pt idx="3">
                  <c:v>105.3</c:v>
                </c:pt>
                <c:pt idx="4">
                  <c:v>132.1</c:v>
                </c:pt>
                <c:pt idx="5">
                  <c:v>159.9</c:v>
                </c:pt>
                <c:pt idx="6">
                  <c:v>187.9</c:v>
                </c:pt>
                <c:pt idx="7">
                  <c:v>214.8</c:v>
                </c:pt>
                <c:pt idx="8">
                  <c:v>239.6</c:v>
                </c:pt>
                <c:pt idx="9">
                  <c:v>267.60000000000002</c:v>
                </c:pt>
                <c:pt idx="10">
                  <c:v>268.7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5 ESECUZIONE 9 -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226</c:v>
                </c:pt>
                <c:pt idx="1">
                  <c:v>222</c:v>
                </c:pt>
                <c:pt idx="2">
                  <c:v>237</c:v>
                </c:pt>
                <c:pt idx="3">
                  <c:v>220</c:v>
                </c:pt>
                <c:pt idx="4">
                  <c:v>235</c:v>
                </c:pt>
                <c:pt idx="5">
                  <c:v>206</c:v>
                </c:pt>
                <c:pt idx="6">
                  <c:v>216</c:v>
                </c:pt>
                <c:pt idx="7">
                  <c:v>231</c:v>
                </c:pt>
                <c:pt idx="8">
                  <c:v>219</c:v>
                </c:pt>
                <c:pt idx="9">
                  <c:v>223</c:v>
                </c:pt>
                <c:pt idx="10">
                  <c:v>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5 ESECUZIONE 9 -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26.9</c:v>
                </c:pt>
                <c:pt idx="1">
                  <c:v>53.4</c:v>
                </c:pt>
                <c:pt idx="2">
                  <c:v>81.7</c:v>
                </c:pt>
                <c:pt idx="3">
                  <c:v>107.9</c:v>
                </c:pt>
                <c:pt idx="4">
                  <c:v>135.9</c:v>
                </c:pt>
                <c:pt idx="5">
                  <c:v>160.4</c:v>
                </c:pt>
                <c:pt idx="6">
                  <c:v>186.2</c:v>
                </c:pt>
                <c:pt idx="7">
                  <c:v>213.7</c:v>
                </c:pt>
                <c:pt idx="8">
                  <c:v>239.8</c:v>
                </c:pt>
                <c:pt idx="9">
                  <c:v>266.39999999999998</c:v>
                </c:pt>
                <c:pt idx="10">
                  <c:v>267.8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5 ESECUZIONE 10 -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231</c:v>
                </c:pt>
                <c:pt idx="1">
                  <c:v>228</c:v>
                </c:pt>
                <c:pt idx="2">
                  <c:v>218</c:v>
                </c:pt>
                <c:pt idx="3">
                  <c:v>248</c:v>
                </c:pt>
                <c:pt idx="4">
                  <c:v>220</c:v>
                </c:pt>
                <c:pt idx="5">
                  <c:v>228</c:v>
                </c:pt>
                <c:pt idx="6">
                  <c:v>222</c:v>
                </c:pt>
                <c:pt idx="7">
                  <c:v>240</c:v>
                </c:pt>
                <c:pt idx="8">
                  <c:v>235</c:v>
                </c:pt>
                <c:pt idx="9">
                  <c:v>229</c:v>
                </c:pt>
                <c:pt idx="10">
                  <c:v>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5 ESECUZIONE 2 -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31</c:v>
                </c:pt>
                <c:pt idx="1">
                  <c:v>71.8</c:v>
                </c:pt>
                <c:pt idx="2">
                  <c:v>117.1</c:v>
                </c:pt>
                <c:pt idx="3">
                  <c:v>159.4</c:v>
                </c:pt>
                <c:pt idx="4">
                  <c:v>201.9</c:v>
                </c:pt>
                <c:pt idx="5">
                  <c:v>245.8</c:v>
                </c:pt>
                <c:pt idx="6">
                  <c:v>290.8</c:v>
                </c:pt>
                <c:pt idx="7">
                  <c:v>394.1</c:v>
                </c:pt>
                <c:pt idx="8">
                  <c:v>379.4</c:v>
                </c:pt>
                <c:pt idx="9">
                  <c:v>422.4</c:v>
                </c:pt>
                <c:pt idx="10">
                  <c:v>424.2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330" b="1" i="0" u="none" strike="noStrike" baseline="0" dirty="0">
                    <a:solidFill>
                      <a:srgbClr val="FF00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5 ESECUZIONE 10 -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27.5</c:v>
                </c:pt>
                <c:pt idx="1">
                  <c:v>54.7</c:v>
                </c:pt>
                <c:pt idx="2">
                  <c:v>80.7</c:v>
                </c:pt>
                <c:pt idx="3">
                  <c:v>110.2</c:v>
                </c:pt>
                <c:pt idx="4">
                  <c:v>136.4</c:v>
                </c:pt>
                <c:pt idx="5">
                  <c:v>163.6</c:v>
                </c:pt>
                <c:pt idx="6">
                  <c:v>190.1</c:v>
                </c:pt>
                <c:pt idx="7">
                  <c:v>218.7</c:v>
                </c:pt>
                <c:pt idx="8">
                  <c:v>246.7</c:v>
                </c:pt>
                <c:pt idx="9">
                  <c:v>273.89999999999998</c:v>
                </c:pt>
                <c:pt idx="10">
                  <c:v>275.2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5 ESECUZIONE 1 -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105</c:v>
                </c:pt>
                <c:pt idx="1">
                  <c:v>117</c:v>
                </c:pt>
                <c:pt idx="2">
                  <c:v>126</c:v>
                </c:pt>
                <c:pt idx="3">
                  <c:v>121</c:v>
                </c:pt>
                <c:pt idx="4">
                  <c:v>118</c:v>
                </c:pt>
                <c:pt idx="5">
                  <c:v>119</c:v>
                </c:pt>
                <c:pt idx="6">
                  <c:v>124</c:v>
                </c:pt>
                <c:pt idx="7">
                  <c:v>118</c:v>
                </c:pt>
                <c:pt idx="8">
                  <c:v>113</c:v>
                </c:pt>
                <c:pt idx="9">
                  <c:v>119</c:v>
                </c:pt>
                <c:pt idx="10">
                  <c:v>92.5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5 ESECUZIONE 1 -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12.5</c:v>
                </c:pt>
                <c:pt idx="1">
                  <c:v>26.4</c:v>
                </c:pt>
                <c:pt idx="2">
                  <c:v>41.4</c:v>
                </c:pt>
                <c:pt idx="3">
                  <c:v>55.9</c:v>
                </c:pt>
                <c:pt idx="4">
                  <c:v>70</c:v>
                </c:pt>
                <c:pt idx="5">
                  <c:v>84.2</c:v>
                </c:pt>
                <c:pt idx="6">
                  <c:v>98.9</c:v>
                </c:pt>
                <c:pt idx="7">
                  <c:v>113</c:v>
                </c:pt>
                <c:pt idx="8">
                  <c:v>126.5</c:v>
                </c:pt>
                <c:pt idx="9">
                  <c:v>140.69999999999999</c:v>
                </c:pt>
                <c:pt idx="10">
                  <c:v>141.19999999999999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5 ESECUZIONE 2 -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120</c:v>
                </c:pt>
                <c:pt idx="1">
                  <c:v>109</c:v>
                </c:pt>
                <c:pt idx="2">
                  <c:v>116</c:v>
                </c:pt>
                <c:pt idx="3">
                  <c:v>121</c:v>
                </c:pt>
                <c:pt idx="4">
                  <c:v>125</c:v>
                </c:pt>
                <c:pt idx="5">
                  <c:v>118</c:v>
                </c:pt>
                <c:pt idx="6">
                  <c:v>115</c:v>
                </c:pt>
                <c:pt idx="7">
                  <c:v>121</c:v>
                </c:pt>
                <c:pt idx="8">
                  <c:v>131</c:v>
                </c:pt>
                <c:pt idx="9">
                  <c:v>136</c:v>
                </c:pt>
                <c:pt idx="10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5 ESECUZIONE 2 -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14.3</c:v>
                </c:pt>
                <c:pt idx="1">
                  <c:v>27.3</c:v>
                </c:pt>
                <c:pt idx="2">
                  <c:v>41.2</c:v>
                </c:pt>
                <c:pt idx="3">
                  <c:v>55.7</c:v>
                </c:pt>
                <c:pt idx="4">
                  <c:v>70.599999999999994</c:v>
                </c:pt>
                <c:pt idx="5">
                  <c:v>84.6</c:v>
                </c:pt>
                <c:pt idx="6">
                  <c:v>98.3</c:v>
                </c:pt>
                <c:pt idx="7">
                  <c:v>112.7</c:v>
                </c:pt>
                <c:pt idx="8">
                  <c:v>128.30000000000001</c:v>
                </c:pt>
                <c:pt idx="9">
                  <c:v>144.5</c:v>
                </c:pt>
                <c:pt idx="10">
                  <c:v>144.9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5 ESECUZIONE 3 -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86.8</c:v>
                </c:pt>
                <c:pt idx="1">
                  <c:v>115</c:v>
                </c:pt>
                <c:pt idx="2">
                  <c:v>113</c:v>
                </c:pt>
                <c:pt idx="3">
                  <c:v>116</c:v>
                </c:pt>
                <c:pt idx="4">
                  <c:v>115</c:v>
                </c:pt>
                <c:pt idx="5">
                  <c:v>128</c:v>
                </c:pt>
                <c:pt idx="6">
                  <c:v>121</c:v>
                </c:pt>
                <c:pt idx="7">
                  <c:v>124</c:v>
                </c:pt>
                <c:pt idx="8">
                  <c:v>119</c:v>
                </c:pt>
                <c:pt idx="9">
                  <c:v>117</c:v>
                </c:pt>
                <c:pt idx="10">
                  <c:v>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5 ESECUZIONE 3 -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10.4</c:v>
                </c:pt>
                <c:pt idx="1">
                  <c:v>24.1</c:v>
                </c:pt>
                <c:pt idx="2">
                  <c:v>37.6</c:v>
                </c:pt>
                <c:pt idx="3">
                  <c:v>51.4</c:v>
                </c:pt>
                <c:pt idx="4">
                  <c:v>65.2</c:v>
                </c:pt>
                <c:pt idx="5">
                  <c:v>80.5</c:v>
                </c:pt>
                <c:pt idx="6">
                  <c:v>94.9</c:v>
                </c:pt>
                <c:pt idx="7">
                  <c:v>109.6</c:v>
                </c:pt>
                <c:pt idx="8">
                  <c:v>123.8</c:v>
                </c:pt>
                <c:pt idx="9">
                  <c:v>137.69999999999999</c:v>
                </c:pt>
                <c:pt idx="10">
                  <c:v>140.19999999999999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5 ESECUZIONE 4 -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122</c:v>
                </c:pt>
                <c:pt idx="1">
                  <c:v>129</c:v>
                </c:pt>
                <c:pt idx="2">
                  <c:v>116</c:v>
                </c:pt>
                <c:pt idx="3">
                  <c:v>117</c:v>
                </c:pt>
                <c:pt idx="4">
                  <c:v>101</c:v>
                </c:pt>
                <c:pt idx="5">
                  <c:v>124</c:v>
                </c:pt>
                <c:pt idx="6">
                  <c:v>115</c:v>
                </c:pt>
                <c:pt idx="7">
                  <c:v>112</c:v>
                </c:pt>
                <c:pt idx="8">
                  <c:v>110</c:v>
                </c:pt>
                <c:pt idx="9">
                  <c:v>117</c:v>
                </c:pt>
                <c:pt idx="10">
                  <c:v>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5 ESECUZIONE 4 -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14.6</c:v>
                </c:pt>
                <c:pt idx="1">
                  <c:v>30</c:v>
                </c:pt>
                <c:pt idx="2">
                  <c:v>43.9</c:v>
                </c:pt>
                <c:pt idx="3">
                  <c:v>57.9</c:v>
                </c:pt>
                <c:pt idx="4">
                  <c:v>70</c:v>
                </c:pt>
                <c:pt idx="5">
                  <c:v>84.8</c:v>
                </c:pt>
                <c:pt idx="6">
                  <c:v>98.5</c:v>
                </c:pt>
                <c:pt idx="7">
                  <c:v>111.8</c:v>
                </c:pt>
                <c:pt idx="8">
                  <c:v>124.9</c:v>
                </c:pt>
                <c:pt idx="9">
                  <c:v>138.80000000000001</c:v>
                </c:pt>
                <c:pt idx="10">
                  <c:v>139.6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5 ESECUZIONE 5 -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114</c:v>
                </c:pt>
                <c:pt idx="1">
                  <c:v>112</c:v>
                </c:pt>
                <c:pt idx="2">
                  <c:v>117</c:v>
                </c:pt>
                <c:pt idx="3">
                  <c:v>121</c:v>
                </c:pt>
                <c:pt idx="4">
                  <c:v>117</c:v>
                </c:pt>
                <c:pt idx="5">
                  <c:v>123</c:v>
                </c:pt>
                <c:pt idx="6">
                  <c:v>116</c:v>
                </c:pt>
                <c:pt idx="7">
                  <c:v>121</c:v>
                </c:pt>
                <c:pt idx="8">
                  <c:v>113</c:v>
                </c:pt>
                <c:pt idx="9">
                  <c:v>112</c:v>
                </c:pt>
                <c:pt idx="10">
                  <c:v>96.1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5 ESECUZIONE 3 -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365</c:v>
                </c:pt>
                <c:pt idx="1">
                  <c:v>358</c:v>
                </c:pt>
                <c:pt idx="2">
                  <c:v>380</c:v>
                </c:pt>
                <c:pt idx="3">
                  <c:v>370</c:v>
                </c:pt>
                <c:pt idx="4">
                  <c:v>367</c:v>
                </c:pt>
                <c:pt idx="5">
                  <c:v>375</c:v>
                </c:pt>
                <c:pt idx="6">
                  <c:v>384</c:v>
                </c:pt>
                <c:pt idx="7">
                  <c:v>382</c:v>
                </c:pt>
                <c:pt idx="8">
                  <c:v>383</c:v>
                </c:pt>
                <c:pt idx="9">
                  <c:v>376</c:v>
                </c:pt>
                <c:pt idx="10">
                  <c:v>348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5 ESECUZIONE 5 -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13.6</c:v>
                </c:pt>
                <c:pt idx="1">
                  <c:v>26.9</c:v>
                </c:pt>
                <c:pt idx="2">
                  <c:v>40.9</c:v>
                </c:pt>
                <c:pt idx="3">
                  <c:v>55.3</c:v>
                </c:pt>
                <c:pt idx="4">
                  <c:v>69.3</c:v>
                </c:pt>
                <c:pt idx="5">
                  <c:v>84</c:v>
                </c:pt>
                <c:pt idx="6">
                  <c:v>97.8</c:v>
                </c:pt>
                <c:pt idx="7">
                  <c:v>112.2</c:v>
                </c:pt>
                <c:pt idx="8">
                  <c:v>125.6</c:v>
                </c:pt>
                <c:pt idx="9">
                  <c:v>138.9</c:v>
                </c:pt>
                <c:pt idx="10">
                  <c:v>139.4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5 ESECUZIONE 6 -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102</c:v>
                </c:pt>
                <c:pt idx="1">
                  <c:v>123</c:v>
                </c:pt>
                <c:pt idx="2">
                  <c:v>125</c:v>
                </c:pt>
                <c:pt idx="3">
                  <c:v>126</c:v>
                </c:pt>
                <c:pt idx="4">
                  <c:v>111</c:v>
                </c:pt>
                <c:pt idx="5">
                  <c:v>122</c:v>
                </c:pt>
                <c:pt idx="6">
                  <c:v>124</c:v>
                </c:pt>
                <c:pt idx="7">
                  <c:v>122</c:v>
                </c:pt>
                <c:pt idx="8">
                  <c:v>103</c:v>
                </c:pt>
                <c:pt idx="9">
                  <c:v>112</c:v>
                </c:pt>
                <c:pt idx="10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5 ESECUZIONE 6 -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12.2</c:v>
                </c:pt>
                <c:pt idx="1">
                  <c:v>26.8</c:v>
                </c:pt>
                <c:pt idx="2">
                  <c:v>41.7</c:v>
                </c:pt>
                <c:pt idx="3">
                  <c:v>56.7</c:v>
                </c:pt>
                <c:pt idx="4">
                  <c:v>70</c:v>
                </c:pt>
                <c:pt idx="5">
                  <c:v>84.5</c:v>
                </c:pt>
                <c:pt idx="6">
                  <c:v>99.3</c:v>
                </c:pt>
                <c:pt idx="7">
                  <c:v>113.8</c:v>
                </c:pt>
                <c:pt idx="8">
                  <c:v>126</c:v>
                </c:pt>
                <c:pt idx="9">
                  <c:v>139.30000000000001</c:v>
                </c:pt>
                <c:pt idx="10">
                  <c:v>139.9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5 ESECUZIONE 7 -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110</c:v>
                </c:pt>
                <c:pt idx="1">
                  <c:v>112</c:v>
                </c:pt>
                <c:pt idx="2">
                  <c:v>114</c:v>
                </c:pt>
                <c:pt idx="3">
                  <c:v>116</c:v>
                </c:pt>
                <c:pt idx="4">
                  <c:v>116</c:v>
                </c:pt>
                <c:pt idx="5">
                  <c:v>121</c:v>
                </c:pt>
                <c:pt idx="6">
                  <c:v>125</c:v>
                </c:pt>
                <c:pt idx="7">
                  <c:v>125</c:v>
                </c:pt>
                <c:pt idx="8">
                  <c:v>125</c:v>
                </c:pt>
                <c:pt idx="9">
                  <c:v>119</c:v>
                </c:pt>
                <c:pt idx="10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5 ESECUZIONE 7 -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13.1</c:v>
                </c:pt>
                <c:pt idx="1">
                  <c:v>26.5</c:v>
                </c:pt>
                <c:pt idx="2">
                  <c:v>40.1</c:v>
                </c:pt>
                <c:pt idx="3">
                  <c:v>54</c:v>
                </c:pt>
                <c:pt idx="4">
                  <c:v>67.900000000000006</c:v>
                </c:pt>
                <c:pt idx="5">
                  <c:v>82.3</c:v>
                </c:pt>
                <c:pt idx="6">
                  <c:v>97.2</c:v>
                </c:pt>
                <c:pt idx="7">
                  <c:v>112.1</c:v>
                </c:pt>
                <c:pt idx="8">
                  <c:v>127</c:v>
                </c:pt>
                <c:pt idx="9">
                  <c:v>141.19999999999999</c:v>
                </c:pt>
                <c:pt idx="10">
                  <c:v>141.80000000000001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5 ESECUZIONE 8 -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117</c:v>
                </c:pt>
                <c:pt idx="1">
                  <c:v>122</c:v>
                </c:pt>
                <c:pt idx="2">
                  <c:v>45.4</c:v>
                </c:pt>
                <c:pt idx="3">
                  <c:v>41.9</c:v>
                </c:pt>
                <c:pt idx="4">
                  <c:v>42.5</c:v>
                </c:pt>
                <c:pt idx="5">
                  <c:v>109</c:v>
                </c:pt>
                <c:pt idx="6">
                  <c:v>122</c:v>
                </c:pt>
                <c:pt idx="7">
                  <c:v>119</c:v>
                </c:pt>
                <c:pt idx="8">
                  <c:v>111</c:v>
                </c:pt>
                <c:pt idx="9">
                  <c:v>126</c:v>
                </c:pt>
                <c:pt idx="10">
                  <c:v>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5 ESECUZIONE 8 -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13.9</c:v>
                </c:pt>
                <c:pt idx="1">
                  <c:v>28.5</c:v>
                </c:pt>
                <c:pt idx="2">
                  <c:v>33.909999999999997</c:v>
                </c:pt>
                <c:pt idx="3">
                  <c:v>38.909999999999997</c:v>
                </c:pt>
                <c:pt idx="4">
                  <c:v>43.97</c:v>
                </c:pt>
                <c:pt idx="5">
                  <c:v>56.97</c:v>
                </c:pt>
                <c:pt idx="6">
                  <c:v>71.47</c:v>
                </c:pt>
                <c:pt idx="7">
                  <c:v>85.67</c:v>
                </c:pt>
                <c:pt idx="8">
                  <c:v>98.97</c:v>
                </c:pt>
                <c:pt idx="9">
                  <c:v>113.97</c:v>
                </c:pt>
                <c:pt idx="10">
                  <c:v>114.67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5 ESECUZIONE 9 -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97.3</c:v>
                </c:pt>
                <c:pt idx="1">
                  <c:v>117</c:v>
                </c:pt>
                <c:pt idx="2">
                  <c:v>120</c:v>
                </c:pt>
                <c:pt idx="3">
                  <c:v>116</c:v>
                </c:pt>
                <c:pt idx="4">
                  <c:v>113</c:v>
                </c:pt>
                <c:pt idx="5">
                  <c:v>121</c:v>
                </c:pt>
                <c:pt idx="6">
                  <c:v>126</c:v>
                </c:pt>
                <c:pt idx="7">
                  <c:v>129</c:v>
                </c:pt>
                <c:pt idx="8">
                  <c:v>108</c:v>
                </c:pt>
                <c:pt idx="9">
                  <c:v>118</c:v>
                </c:pt>
                <c:pt idx="10">
                  <c:v>99.5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5 ESECUZIONE 9 -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11.6</c:v>
                </c:pt>
                <c:pt idx="1">
                  <c:v>25.5</c:v>
                </c:pt>
                <c:pt idx="2">
                  <c:v>39.799999999999997</c:v>
                </c:pt>
                <c:pt idx="3">
                  <c:v>53.6</c:v>
                </c:pt>
                <c:pt idx="4">
                  <c:v>67</c:v>
                </c:pt>
                <c:pt idx="5">
                  <c:v>81.400000000000006</c:v>
                </c:pt>
                <c:pt idx="6">
                  <c:v>96.4</c:v>
                </c:pt>
                <c:pt idx="7">
                  <c:v>111.8</c:v>
                </c:pt>
                <c:pt idx="8">
                  <c:v>124.7</c:v>
                </c:pt>
                <c:pt idx="9">
                  <c:v>138.69999999999999</c:v>
                </c:pt>
                <c:pt idx="10">
                  <c:v>140.27000000000001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5 ESECUZIONE 10 -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120</c:v>
                </c:pt>
                <c:pt idx="1">
                  <c:v>109</c:v>
                </c:pt>
                <c:pt idx="2">
                  <c:v>127</c:v>
                </c:pt>
                <c:pt idx="3">
                  <c:v>119</c:v>
                </c:pt>
                <c:pt idx="4">
                  <c:v>106</c:v>
                </c:pt>
                <c:pt idx="5">
                  <c:v>110</c:v>
                </c:pt>
                <c:pt idx="6">
                  <c:v>113</c:v>
                </c:pt>
                <c:pt idx="7">
                  <c:v>116</c:v>
                </c:pt>
                <c:pt idx="8">
                  <c:v>117</c:v>
                </c:pt>
                <c:pt idx="9">
                  <c:v>122</c:v>
                </c:pt>
                <c:pt idx="10">
                  <c:v>52.2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5 ESECUZIONE 3 -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43.6</c:v>
                </c:pt>
                <c:pt idx="1">
                  <c:v>86.3</c:v>
                </c:pt>
                <c:pt idx="2">
                  <c:v>131.6</c:v>
                </c:pt>
                <c:pt idx="3">
                  <c:v>175.7</c:v>
                </c:pt>
                <c:pt idx="4">
                  <c:v>219.4</c:v>
                </c:pt>
                <c:pt idx="5">
                  <c:v>264.10000000000002</c:v>
                </c:pt>
                <c:pt idx="6">
                  <c:v>309.8</c:v>
                </c:pt>
                <c:pt idx="7">
                  <c:v>355.4</c:v>
                </c:pt>
                <c:pt idx="8">
                  <c:v>401</c:v>
                </c:pt>
                <c:pt idx="9">
                  <c:v>445.9</c:v>
                </c:pt>
                <c:pt idx="10">
                  <c:v>447.5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5 ESECUZIONE 10 -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14.3</c:v>
                </c:pt>
                <c:pt idx="1">
                  <c:v>27.3</c:v>
                </c:pt>
                <c:pt idx="2">
                  <c:v>42.4</c:v>
                </c:pt>
                <c:pt idx="3">
                  <c:v>56.6</c:v>
                </c:pt>
                <c:pt idx="4">
                  <c:v>69.2</c:v>
                </c:pt>
                <c:pt idx="5">
                  <c:v>82.3</c:v>
                </c:pt>
                <c:pt idx="6">
                  <c:v>95.8</c:v>
                </c:pt>
                <c:pt idx="7">
                  <c:v>109.6</c:v>
                </c:pt>
                <c:pt idx="8">
                  <c:v>123.5</c:v>
                </c:pt>
                <c:pt idx="9">
                  <c:v>138.1</c:v>
                </c:pt>
                <c:pt idx="10">
                  <c:v>139.69999999999999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5 ESECUZIONE 1 -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72</c:v>
                </c:pt>
                <c:pt idx="1">
                  <c:v>75.099999999999994</c:v>
                </c:pt>
                <c:pt idx="2">
                  <c:v>77.599999999999994</c:v>
                </c:pt>
                <c:pt idx="3">
                  <c:v>81.400000000000006</c:v>
                </c:pt>
                <c:pt idx="4">
                  <c:v>75.5</c:v>
                </c:pt>
                <c:pt idx="5">
                  <c:v>58.9</c:v>
                </c:pt>
                <c:pt idx="6">
                  <c:v>48.7</c:v>
                </c:pt>
                <c:pt idx="7">
                  <c:v>44.6</c:v>
                </c:pt>
                <c:pt idx="8">
                  <c:v>47.3</c:v>
                </c:pt>
                <c:pt idx="9">
                  <c:v>41.3</c:v>
                </c:pt>
                <c:pt idx="10">
                  <c:v>44.2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5 ESECUZIONE 1 -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8.59</c:v>
                </c:pt>
                <c:pt idx="1">
                  <c:v>17.54</c:v>
                </c:pt>
                <c:pt idx="2">
                  <c:v>26.79</c:v>
                </c:pt>
                <c:pt idx="3">
                  <c:v>36.49</c:v>
                </c:pt>
                <c:pt idx="4">
                  <c:v>45.49</c:v>
                </c:pt>
                <c:pt idx="5">
                  <c:v>52.51</c:v>
                </c:pt>
                <c:pt idx="6">
                  <c:v>58.32</c:v>
                </c:pt>
                <c:pt idx="7">
                  <c:v>63.63</c:v>
                </c:pt>
                <c:pt idx="8">
                  <c:v>69.27</c:v>
                </c:pt>
                <c:pt idx="9">
                  <c:v>74.19</c:v>
                </c:pt>
                <c:pt idx="10">
                  <c:v>74.5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5 ESECUZIONE 5 -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45.7</c:v>
                </c:pt>
                <c:pt idx="1">
                  <c:v>45.6</c:v>
                </c:pt>
                <c:pt idx="2">
                  <c:v>58.3</c:v>
                </c:pt>
                <c:pt idx="3">
                  <c:v>71.099999999999994</c:v>
                </c:pt>
                <c:pt idx="4">
                  <c:v>76.599999999999994</c:v>
                </c:pt>
                <c:pt idx="5">
                  <c:v>79.5</c:v>
                </c:pt>
                <c:pt idx="6">
                  <c:v>73.8</c:v>
                </c:pt>
                <c:pt idx="7">
                  <c:v>68.900000000000006</c:v>
                </c:pt>
                <c:pt idx="8">
                  <c:v>78.400000000000006</c:v>
                </c:pt>
                <c:pt idx="9">
                  <c:v>79.400000000000006</c:v>
                </c:pt>
                <c:pt idx="10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5 ESECUZIONE 5 -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5.45</c:v>
                </c:pt>
                <c:pt idx="1">
                  <c:v>10.88</c:v>
                </c:pt>
                <c:pt idx="2">
                  <c:v>17.829999999999998</c:v>
                </c:pt>
                <c:pt idx="3">
                  <c:v>26.31</c:v>
                </c:pt>
                <c:pt idx="4">
                  <c:v>35.450000000000003</c:v>
                </c:pt>
                <c:pt idx="5">
                  <c:v>44.93</c:v>
                </c:pt>
                <c:pt idx="6">
                  <c:v>53.73</c:v>
                </c:pt>
                <c:pt idx="7">
                  <c:v>61.94</c:v>
                </c:pt>
                <c:pt idx="8">
                  <c:v>71.290000000000006</c:v>
                </c:pt>
                <c:pt idx="9">
                  <c:v>80.75</c:v>
                </c:pt>
                <c:pt idx="10">
                  <c:v>81.3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5 ESECUZIONE 10 -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71.2</c:v>
                </c:pt>
                <c:pt idx="1">
                  <c:v>78.5</c:v>
                </c:pt>
                <c:pt idx="2">
                  <c:v>79.8</c:v>
                </c:pt>
                <c:pt idx="3">
                  <c:v>83.2</c:v>
                </c:pt>
                <c:pt idx="4">
                  <c:v>77.5</c:v>
                </c:pt>
                <c:pt idx="5">
                  <c:v>79.900000000000006</c:v>
                </c:pt>
                <c:pt idx="6">
                  <c:v>74</c:v>
                </c:pt>
                <c:pt idx="7">
                  <c:v>76.8</c:v>
                </c:pt>
                <c:pt idx="8">
                  <c:v>78.3</c:v>
                </c:pt>
                <c:pt idx="9">
                  <c:v>73.3</c:v>
                </c:pt>
                <c:pt idx="10">
                  <c:v>52.8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5 ESECUZIONE 10 -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8.48</c:v>
                </c:pt>
                <c:pt idx="1">
                  <c:v>17.84</c:v>
                </c:pt>
                <c:pt idx="2">
                  <c:v>27.35</c:v>
                </c:pt>
                <c:pt idx="3">
                  <c:v>37.270000000000003</c:v>
                </c:pt>
                <c:pt idx="4">
                  <c:v>46.51</c:v>
                </c:pt>
                <c:pt idx="5">
                  <c:v>56.04</c:v>
                </c:pt>
                <c:pt idx="6">
                  <c:v>64.86</c:v>
                </c:pt>
                <c:pt idx="7">
                  <c:v>74.02</c:v>
                </c:pt>
                <c:pt idx="8">
                  <c:v>83.36</c:v>
                </c:pt>
                <c:pt idx="9">
                  <c:v>92.1</c:v>
                </c:pt>
                <c:pt idx="10">
                  <c:v>92.4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chemeClr val="tx1"/>
                </a:solidFill>
              </a:rPr>
              <a:t>BITRATE</a:t>
            </a:r>
            <a:r>
              <a:rPr lang="it-IT" baseline="0" dirty="0">
                <a:solidFill>
                  <a:schemeClr val="tx1"/>
                </a:solidFill>
              </a:rPr>
              <a:t> </a:t>
            </a:r>
            <a:r>
              <a:rPr lang="it-IT" b="1" baseline="0" dirty="0">
                <a:solidFill>
                  <a:schemeClr val="tx1"/>
                </a:solidFill>
              </a:rPr>
              <a:t>MEDIO</a:t>
            </a:r>
            <a:endParaRPr lang="it-IT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5.5935162401574798E-2"/>
          <c:y val="0.10086336731893658"/>
          <c:w val="0.92687733759842517"/>
          <c:h val="0.8017289122952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NO-VPN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2-4BDD-88BF-8B55264CA5C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62EB999-0E55-4A04-9C91-051F732005F1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365.6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2-4BDD-88BF-8B55264CA5C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Wireguard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BBCA39E-883F-4D87-B634-777E86E8059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Foglio1!$C$2</c:f>
              <c:numCache>
                <c:formatCode>General</c:formatCode>
                <c:ptCount val="1"/>
                <c:pt idx="0">
                  <c:v>224.9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52-4BDD-88BF-8B55264CA5C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Wireguard-PQ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2C2DDBE-9135-426A-AEA7-FDBACA25110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Foglio1!$D$2</c:f>
              <c:numCache>
                <c:formatCode>General</c:formatCode>
                <c:ptCount val="1"/>
                <c:pt idx="0">
                  <c:v>114.7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52-4BDD-88BF-8B55264CA5C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OpenVPN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Foglio1!$E$2</c:f>
              <c:numCache>
                <c:formatCode>General</c:formatCode>
                <c:ptCount val="1"/>
                <c:pt idx="0">
                  <c:v>70.900000000000006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08-4DA0-9D37-94EABFBC9E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819951"/>
        <c:axId val="159301663"/>
      </c:barChart>
      <c:catAx>
        <c:axId val="15981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301663"/>
        <c:crosses val="autoZero"/>
        <c:auto val="1"/>
        <c:lblAlgn val="ctr"/>
        <c:lblOffset val="100"/>
        <c:noMultiLvlLbl val="0"/>
      </c:catAx>
      <c:valAx>
        <c:axId val="15930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81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chemeClr val="tx1"/>
                </a:solidFill>
              </a:rPr>
              <a:t>TRSFERIMENTO</a:t>
            </a:r>
            <a:r>
              <a:rPr lang="it-IT" baseline="0" dirty="0">
                <a:solidFill>
                  <a:schemeClr val="tx1"/>
                </a:solidFill>
              </a:rPr>
              <a:t> </a:t>
            </a:r>
            <a:r>
              <a:rPr lang="it-IT" b="1" baseline="0" dirty="0">
                <a:solidFill>
                  <a:schemeClr val="tx1"/>
                </a:solidFill>
              </a:rPr>
              <a:t>MEDIO</a:t>
            </a:r>
            <a:endParaRPr lang="it-IT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5.5935162401574798E-2"/>
          <c:y val="0.10086336731893658"/>
          <c:w val="0.92687733759842517"/>
          <c:h val="0.8017289122952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NO-VPN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2-4BDD-88BF-8B55264CA5C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62EB999-0E55-4A04-9C91-051F732005F1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437.3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2-4BDD-88BF-8B55264CA5C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Wireguard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BBCA39E-883F-4D87-B634-777E86E8059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Foglio1!$C$2</c:f>
              <c:numCache>
                <c:formatCode>General</c:formatCode>
                <c:ptCount val="1"/>
                <c:pt idx="0">
                  <c:v>269.39999999999998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52-4BDD-88BF-8B55264CA5C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Wireguard-PQ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2C2DDBE-9135-426A-AEA7-FDBACA25110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Foglio1!$D$2</c:f>
              <c:numCache>
                <c:formatCode>General</c:formatCode>
                <c:ptCount val="1"/>
                <c:pt idx="0">
                  <c:v>138.1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52-4BDD-88BF-8B55264CA5C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OpenVPN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Foglio1!$E$2</c:f>
              <c:numCache>
                <c:formatCode>General</c:formatCode>
                <c:ptCount val="1"/>
                <c:pt idx="0">
                  <c:v>85.1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93-409F-B4AC-9FD52ADB3A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819951"/>
        <c:axId val="159301663"/>
      </c:barChart>
      <c:catAx>
        <c:axId val="15981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301663"/>
        <c:crosses val="autoZero"/>
        <c:auto val="1"/>
        <c:lblAlgn val="ctr"/>
        <c:lblOffset val="100"/>
        <c:noMultiLvlLbl val="0"/>
      </c:catAx>
      <c:valAx>
        <c:axId val="15930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81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5 ESECUZIONE 4 -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359</c:v>
                </c:pt>
                <c:pt idx="1">
                  <c:v>356</c:v>
                </c:pt>
                <c:pt idx="2">
                  <c:v>380</c:v>
                </c:pt>
                <c:pt idx="3">
                  <c:v>374</c:v>
                </c:pt>
                <c:pt idx="4">
                  <c:v>363</c:v>
                </c:pt>
                <c:pt idx="5">
                  <c:v>367</c:v>
                </c:pt>
                <c:pt idx="6">
                  <c:v>364</c:v>
                </c:pt>
                <c:pt idx="7">
                  <c:v>361</c:v>
                </c:pt>
                <c:pt idx="8">
                  <c:v>377</c:v>
                </c:pt>
                <c:pt idx="9">
                  <c:v>368</c:v>
                </c:pt>
                <c:pt idx="10">
                  <c:v>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5 ESECUZIONE 4 -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42.8</c:v>
                </c:pt>
                <c:pt idx="1">
                  <c:v>85.3</c:v>
                </c:pt>
                <c:pt idx="2">
                  <c:v>130.6</c:v>
                </c:pt>
                <c:pt idx="3">
                  <c:v>175.2</c:v>
                </c:pt>
                <c:pt idx="4">
                  <c:v>218.4</c:v>
                </c:pt>
                <c:pt idx="5">
                  <c:v>262.2</c:v>
                </c:pt>
                <c:pt idx="6">
                  <c:v>305.5</c:v>
                </c:pt>
                <c:pt idx="7">
                  <c:v>348.6</c:v>
                </c:pt>
                <c:pt idx="8">
                  <c:v>393.6</c:v>
                </c:pt>
                <c:pt idx="9">
                  <c:v>437.5</c:v>
                </c:pt>
                <c:pt idx="10">
                  <c:v>439.4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5 ESECUZIONE 5 -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334</c:v>
                </c:pt>
                <c:pt idx="1">
                  <c:v>383</c:v>
                </c:pt>
                <c:pt idx="2">
                  <c:v>366</c:v>
                </c:pt>
                <c:pt idx="3">
                  <c:v>383</c:v>
                </c:pt>
                <c:pt idx="4">
                  <c:v>369</c:v>
                </c:pt>
                <c:pt idx="5">
                  <c:v>387</c:v>
                </c:pt>
                <c:pt idx="6">
                  <c:v>354</c:v>
                </c:pt>
                <c:pt idx="7">
                  <c:v>384</c:v>
                </c:pt>
                <c:pt idx="8">
                  <c:v>337</c:v>
                </c:pt>
                <c:pt idx="9">
                  <c:v>374</c:v>
                </c:pt>
                <c:pt idx="10">
                  <c:v>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AFF626-E920-A787-F984-E2E02093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78EF0A9-3116-D98C-B105-9175EA7AA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5E2DAF-8990-554F-49FF-2CD8DDE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3415C6-1838-BEBF-A941-1B6B2543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A6904B-DFD2-0799-D6F5-F2014C21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82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27B2EC-39AF-1D9A-CFCD-0F4EBAA0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460A4E-DDCA-6317-6C46-55837F0C4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0CCDEC-19A6-CB03-1CEE-9832A7BB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FC9F3F-A807-41DB-C8D6-B81CC144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CEDB68-EE9C-78C4-5C14-EEDF1E7A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8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6BCB5E7-1EEA-AB68-D41C-5B0F3B8C0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BA5E0C0-E6AC-CD97-4558-DA1BF7C7E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0CBC01-13E2-89F9-D931-B091B0F6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FF76A5-CB75-896E-206B-CA5721EE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9C5778-03A8-5E8A-C20F-B22B65C0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81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8873D-7258-0ECE-BC53-91D1BDA9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545B0-49FD-2539-4793-77F7A410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9E54C2-D042-7232-04FA-D3A21408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D884C5-BFB3-85BF-00EF-A71A52D4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DE1BC8-D514-0177-A2FA-D8599908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62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1A35D7-CB64-D583-558C-98031E3C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A28AE2-8AEC-E6CB-78D6-4E3920B0D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D69E66-9115-42CC-613E-4EE02221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152831-27DD-8964-9A1F-10FF1579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C47B40-FD64-3B61-BC05-0A32C759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6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5EE4EC-3D1D-B6DD-4237-0261EFA1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FC822F-4249-EC7D-A41B-6801A21A1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3E905F-2F65-0C29-3578-EA47C19E4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A745C4-A1FE-4F7C-0654-E78EDE81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24C5BC-64A9-E0F9-0691-2998B9B8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979747-0C96-F0A9-C4C7-58208038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93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F53B80-2767-B398-BD55-B2A59D7D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CF15C8-E88F-63C2-A779-3334116E0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E68D67-3B39-DBAF-B08E-9C7EE2EFC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550AB0A-7F67-530B-A88E-0F8A8FA6C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88D016A-0D06-6EC7-13AC-CC2FA0F1B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82A1ED3-CBD0-4186-5F21-16F0C10F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CD46DD9-91B0-EFA1-147D-98CCDABC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922CC5C-11C2-72F9-1D0B-8F09596B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82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7ECE3C-628F-53F1-F845-0636170C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F29D2C-2605-942E-5BD8-DF02623E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8F949E-794E-358A-14C5-CB0E94CC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C720A4-81AF-1393-D372-2B650AAC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6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8034E0D-7BCC-CCA6-D0E3-871A5D14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6136609-1362-C92B-C2A0-79B9EA48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6EEB6A-BF44-79D4-45BE-DDCFEF64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4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53E593-4E38-00D5-9A40-F2025002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18F623-4A7B-1AA8-DB98-58ED9636C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F4DF13-8917-932E-8C91-A01F85B96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BBA81B-A69C-D795-C5B5-163A89DC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F01C7C-E4D5-20E4-FECC-DF34C467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F7E6DB-B435-3A1F-47E8-9CDCD61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91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70B686-AE8B-009E-A095-7A065FCB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5406C38-3F24-C896-C5E0-E91435D34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F9B73F-8ADA-EF05-573E-601A07897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581B49-1478-A310-8244-91759BA5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2F58AD-BA5A-A68C-094C-8FEFFE05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B681D0-B0A1-BFF9-1977-A948EAC1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82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00E89CA-5399-6479-53E7-E92C79E2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A7690A-D638-2669-FBAA-0464A08A2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70ADEB-9E10-F968-7F13-A19BC0A82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745BBA-FE27-AABD-3315-C03D27503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EFA98F-DF91-BF03-9B04-3C2A9D151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52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EF095-D63A-357C-F3FA-56DBAEBF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TEST5 SENZA VPN</a:t>
            </a:r>
          </a:p>
        </p:txBody>
      </p:sp>
    </p:spTree>
    <p:extLst>
      <p:ext uri="{BB962C8B-B14F-4D97-AF65-F5344CB8AC3E}">
        <p14:creationId xmlns:p14="http://schemas.microsoft.com/office/powerpoint/2010/main" val="119919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0956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511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28282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770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75099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455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2403C66-1FF3-339E-EB6D-4BD59E8E8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6" y="1396682"/>
            <a:ext cx="5687273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FEDEE17-C6D8-1B1D-FC50-41CEF7E84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292" y="1396682"/>
            <a:ext cx="5676923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2712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28769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411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17714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420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16161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620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618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151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8902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484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63055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322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0957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2488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3276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7514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84531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2037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0386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7177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2705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304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7D99426-924D-CFBE-665D-600FFB1F4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270000"/>
            <a:ext cx="5646774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B6CB327-78B1-7B35-851E-95EE2213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293" y="1270000"/>
            <a:ext cx="5691498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923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EF095-D63A-357C-F3FA-56DBAEBF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00B050"/>
                </a:solidFill>
              </a:rPr>
              <a:t>TEST5 WIREGUARD</a:t>
            </a:r>
          </a:p>
        </p:txBody>
      </p:sp>
    </p:spTree>
    <p:extLst>
      <p:ext uri="{BB962C8B-B14F-4D97-AF65-F5344CB8AC3E}">
        <p14:creationId xmlns:p14="http://schemas.microsoft.com/office/powerpoint/2010/main" val="2208631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3969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1136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0842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5422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6B61584-03EE-2D61-A964-2A9E9FF67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7" y="1447482"/>
            <a:ext cx="568000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B494E1A-B10C-F9E7-A283-CA41792E4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20" y="1447482"/>
            <a:ext cx="568000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72455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9561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79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0778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1667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4880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17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47011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6892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1426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607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7723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159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0716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7973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73425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9168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00654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8413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8958589-69D1-C02A-DD70-4F51FAA95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" y="1534160"/>
            <a:ext cx="5646774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B7E5863-3096-C9CE-93DC-F6C7CEFF4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973" y="1534160"/>
            <a:ext cx="568000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80074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95227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3450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4892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106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081311C-FC8D-15C7-868E-A72F6CDA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7" y="1448117"/>
            <a:ext cx="5628169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E4403C-6885-C357-3453-0E809432F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16" y="1448117"/>
            <a:ext cx="5648898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93908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4417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2680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7756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4450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42636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8410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9801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3839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86564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1161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5026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0942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31737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2962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0925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6244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1842588-582B-F981-609A-B076EF548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02" y="1153477"/>
            <a:ext cx="567163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D869265-351E-4B80-16F7-A75C2FC34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55" y="1153477"/>
            <a:ext cx="5641683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793616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EF095-D63A-357C-F3FA-56DBAEBF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00B0F0"/>
                </a:solidFill>
              </a:rPr>
              <a:t>TEST5 WIREGUARD-PQ</a:t>
            </a:r>
          </a:p>
        </p:txBody>
      </p:sp>
    </p:spTree>
    <p:extLst>
      <p:ext uri="{BB962C8B-B14F-4D97-AF65-F5344CB8AC3E}">
        <p14:creationId xmlns:p14="http://schemas.microsoft.com/office/powerpoint/2010/main" val="145377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1876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30840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99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91966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05076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86816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DE04E48-6C74-F886-8F56-E03DE9BB0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" y="1278890"/>
            <a:ext cx="5743902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5D356A3-63D5-30C2-0FB2-029B050C0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056" y="1278890"/>
            <a:ext cx="5626347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93655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22116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67962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1329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62534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1086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7218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6879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23060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94476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9460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20862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73550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7382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039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6743818"/>
              </p:ext>
            </p:extLst>
          </p:nvPr>
        </p:nvGraphicFramePr>
        <p:xfrm>
          <a:off x="2032000" y="73832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64935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92074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08980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2BB1AE7-32F2-E29B-136C-1B9CCD329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1387157"/>
            <a:ext cx="567163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8DB8B9E-8D72-B2BE-2E83-36BF33134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80" y="1387157"/>
            <a:ext cx="563040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015303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3870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85634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7292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2752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766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29815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63452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012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207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85119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77598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42139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2270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78567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3622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625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32564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38921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5540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28332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4358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3937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567F2F-9832-33D1-0168-E0FFD1144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00" y="1291590"/>
            <a:ext cx="560160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55D1B5A-532C-2EDD-FF67-F4FB9C587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320" y="1291590"/>
            <a:ext cx="562320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091806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EF095-D63A-357C-F3FA-56DBAEBF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FF00"/>
                </a:solidFill>
              </a:rPr>
              <a:t>TEST5 OPEN-VPN</a:t>
            </a:r>
          </a:p>
        </p:txBody>
      </p:sp>
    </p:spTree>
    <p:extLst>
      <p:ext uri="{BB962C8B-B14F-4D97-AF65-F5344CB8AC3E}">
        <p14:creationId xmlns:p14="http://schemas.microsoft.com/office/powerpoint/2010/main" val="24820037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6429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58220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0224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96605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C3B9958-6A50-4AF2-7B5C-5A2735D8E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" y="1413510"/>
            <a:ext cx="563040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82194D6-8443-DF22-B9E5-F61E0A173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397" y="1413510"/>
            <a:ext cx="569336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298830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7650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88378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6214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15529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5A7BE65-92EF-C237-41FF-913787606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32" y="1458277"/>
            <a:ext cx="5642656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507E93A-016A-E66A-E79B-65135A2B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46" y="1458277"/>
            <a:ext cx="5619162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1016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900644"/>
              </p:ext>
            </p:extLst>
          </p:nvPr>
        </p:nvGraphicFramePr>
        <p:xfrm>
          <a:off x="2032000" y="7289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18887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2680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29348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2846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06440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ADC3456-E156-4D1E-DD78-C47F620D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90" y="1299845"/>
            <a:ext cx="574251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0B4C457-F4F3-40F4-F4A1-64520EC5F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367" y="1299845"/>
            <a:ext cx="5703043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728135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EA2EBAA0-346B-F39F-7F76-902EA714B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891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93336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EA2EBAA0-346B-F39F-7F76-902EA714B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87409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03245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441D8B9-E7DC-B0A5-4AA8-6E5FACAB8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6" y="1437322"/>
            <a:ext cx="5451233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2341C0A-C5D0-F53D-D9E3-AA086210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437322"/>
            <a:ext cx="5427273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2648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6921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9748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745</Words>
  <Application>Microsoft Office PowerPoint</Application>
  <PresentationFormat>Widescreen</PresentationFormat>
  <Paragraphs>210</Paragraphs>
  <Slides>85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Tema di Office</vt:lpstr>
      <vt:lpstr>TEST5 SENZA VPN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TEST5 WIREGUARD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TEST5 WIREGUARD-PQ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TEST5 OPEN-VPN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o.cesarano</dc:creator>
  <cp:lastModifiedBy>ORAZIO CESARANO</cp:lastModifiedBy>
  <cp:revision>27</cp:revision>
  <dcterms:created xsi:type="dcterms:W3CDTF">2023-09-11T13:21:21Z</dcterms:created>
  <dcterms:modified xsi:type="dcterms:W3CDTF">2023-10-29T18:44:42Z</dcterms:modified>
</cp:coreProperties>
</file>