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7" r:id="rId4"/>
    <p:sldId id="343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71" r:id="rId13"/>
    <p:sldId id="344" r:id="rId14"/>
    <p:sldId id="261" r:id="rId15"/>
    <p:sldId id="272" r:id="rId16"/>
    <p:sldId id="263" r:id="rId17"/>
    <p:sldId id="273" r:id="rId18"/>
    <p:sldId id="262" r:id="rId19"/>
    <p:sldId id="274" r:id="rId20"/>
    <p:sldId id="264" r:id="rId21"/>
    <p:sldId id="275" r:id="rId22"/>
    <p:sldId id="276" r:id="rId23"/>
    <p:sldId id="265" r:id="rId24"/>
    <p:sldId id="345" r:id="rId25"/>
    <p:sldId id="278" r:id="rId26"/>
    <p:sldId id="279" r:id="rId27"/>
    <p:sldId id="280" r:id="rId28"/>
    <p:sldId id="346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4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48" r:id="rId49"/>
    <p:sldId id="299" r:id="rId50"/>
    <p:sldId id="300" r:id="rId51"/>
    <p:sldId id="301" r:id="rId52"/>
    <p:sldId id="349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50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51" r:id="rId73"/>
    <p:sldId id="322" r:id="rId74"/>
    <p:sldId id="323" r:id="rId75"/>
    <p:sldId id="324" r:id="rId76"/>
    <p:sldId id="352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53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54" r:id="rId97"/>
    <p:sldId id="320" r:id="rId98"/>
    <p:sldId id="321" r:id="rId99"/>
    <p:sldId id="355" r:id="rId10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557</c:v>
                </c:pt>
                <c:pt idx="1">
                  <c:v>605</c:v>
                </c:pt>
                <c:pt idx="2">
                  <c:v>615</c:v>
                </c:pt>
                <c:pt idx="3">
                  <c:v>596</c:v>
                </c:pt>
                <c:pt idx="4">
                  <c:v>600</c:v>
                </c:pt>
                <c:pt idx="5">
                  <c:v>620</c:v>
                </c:pt>
                <c:pt idx="6">
                  <c:v>610</c:v>
                </c:pt>
                <c:pt idx="7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67.2</c:v>
                </c:pt>
                <c:pt idx="1">
                  <c:v>139.9</c:v>
                </c:pt>
                <c:pt idx="2">
                  <c:v>211.2</c:v>
                </c:pt>
                <c:pt idx="3">
                  <c:v>282.89999999999998</c:v>
                </c:pt>
                <c:pt idx="4">
                  <c:v>350.4</c:v>
                </c:pt>
                <c:pt idx="5">
                  <c:v>419.79999999999995</c:v>
                </c:pt>
                <c:pt idx="6">
                  <c:v>490.8</c:v>
                </c:pt>
                <c:pt idx="7">
                  <c:v>503.7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544</c:v>
                </c:pt>
                <c:pt idx="1">
                  <c:v>598</c:v>
                </c:pt>
                <c:pt idx="2">
                  <c:v>587</c:v>
                </c:pt>
                <c:pt idx="3">
                  <c:v>599</c:v>
                </c:pt>
                <c:pt idx="4">
                  <c:v>606</c:v>
                </c:pt>
                <c:pt idx="5">
                  <c:v>603</c:v>
                </c:pt>
                <c:pt idx="6">
                  <c:v>604</c:v>
                </c:pt>
                <c:pt idx="7">
                  <c:v>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64.900000000000006</c:v>
                </c:pt>
                <c:pt idx="1">
                  <c:v>136.19999999999999</c:v>
                </c:pt>
                <c:pt idx="2">
                  <c:v>206.2</c:v>
                </c:pt>
                <c:pt idx="3">
                  <c:v>277.60000000000002</c:v>
                </c:pt>
                <c:pt idx="4">
                  <c:v>349.8</c:v>
                </c:pt>
                <c:pt idx="5">
                  <c:v>421.6</c:v>
                </c:pt>
                <c:pt idx="6">
                  <c:v>493.6</c:v>
                </c:pt>
                <c:pt idx="7">
                  <c:v>506.20000000000005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571</c:v>
                </c:pt>
                <c:pt idx="1">
                  <c:v>596</c:v>
                </c:pt>
                <c:pt idx="2">
                  <c:v>599</c:v>
                </c:pt>
                <c:pt idx="3">
                  <c:v>589</c:v>
                </c:pt>
                <c:pt idx="4">
                  <c:v>604</c:v>
                </c:pt>
                <c:pt idx="5">
                  <c:v>561</c:v>
                </c:pt>
                <c:pt idx="6">
                  <c:v>610</c:v>
                </c:pt>
                <c:pt idx="7">
                  <c:v>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68.099999999999994</c:v>
                </c:pt>
                <c:pt idx="1">
                  <c:v>139.19999999999999</c:v>
                </c:pt>
                <c:pt idx="2">
                  <c:v>210.7</c:v>
                </c:pt>
                <c:pt idx="3">
                  <c:v>280.89999999999998</c:v>
                </c:pt>
                <c:pt idx="4">
                  <c:v>352.9</c:v>
                </c:pt>
                <c:pt idx="5">
                  <c:v>419.7</c:v>
                </c:pt>
                <c:pt idx="6">
                  <c:v>492.5</c:v>
                </c:pt>
                <c:pt idx="7">
                  <c:v>506.5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568</c:v>
                </c:pt>
                <c:pt idx="1">
                  <c:v>602</c:v>
                </c:pt>
                <c:pt idx="2">
                  <c:v>575</c:v>
                </c:pt>
                <c:pt idx="3">
                  <c:v>593</c:v>
                </c:pt>
                <c:pt idx="4">
                  <c:v>593</c:v>
                </c:pt>
                <c:pt idx="5">
                  <c:v>612</c:v>
                </c:pt>
                <c:pt idx="6">
                  <c:v>570</c:v>
                </c:pt>
                <c:pt idx="7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67.7</c:v>
                </c:pt>
                <c:pt idx="1">
                  <c:v>139.5</c:v>
                </c:pt>
                <c:pt idx="2">
                  <c:v>208</c:v>
                </c:pt>
                <c:pt idx="3">
                  <c:v>278.7</c:v>
                </c:pt>
                <c:pt idx="4">
                  <c:v>349.4</c:v>
                </c:pt>
                <c:pt idx="5">
                  <c:v>422.4</c:v>
                </c:pt>
                <c:pt idx="6">
                  <c:v>490.4</c:v>
                </c:pt>
                <c:pt idx="7">
                  <c:v>503.09999999999997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574</c:v>
                </c:pt>
                <c:pt idx="1">
                  <c:v>615</c:v>
                </c:pt>
                <c:pt idx="2">
                  <c:v>604</c:v>
                </c:pt>
                <c:pt idx="3">
                  <c:v>598</c:v>
                </c:pt>
                <c:pt idx="4">
                  <c:v>589</c:v>
                </c:pt>
                <c:pt idx="5">
                  <c:v>598</c:v>
                </c:pt>
                <c:pt idx="6">
                  <c:v>590</c:v>
                </c:pt>
                <c:pt idx="7">
                  <c:v>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68.400000000000006</c:v>
                </c:pt>
                <c:pt idx="1">
                  <c:v>141.80000000000001</c:v>
                </c:pt>
                <c:pt idx="2">
                  <c:v>213.8</c:v>
                </c:pt>
                <c:pt idx="3">
                  <c:v>285.10000000000002</c:v>
                </c:pt>
                <c:pt idx="4">
                  <c:v>355.3</c:v>
                </c:pt>
                <c:pt idx="5">
                  <c:v>426.5</c:v>
                </c:pt>
                <c:pt idx="6">
                  <c:v>496.9</c:v>
                </c:pt>
                <c:pt idx="7">
                  <c:v>505.02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535</c:v>
                </c:pt>
                <c:pt idx="1">
                  <c:v>587</c:v>
                </c:pt>
                <c:pt idx="2">
                  <c:v>596</c:v>
                </c:pt>
                <c:pt idx="3">
                  <c:v>594</c:v>
                </c:pt>
                <c:pt idx="4">
                  <c:v>614</c:v>
                </c:pt>
                <c:pt idx="5">
                  <c:v>590</c:v>
                </c:pt>
                <c:pt idx="6">
                  <c:v>603</c:v>
                </c:pt>
                <c:pt idx="7">
                  <c:v>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66.400000000000006</c:v>
                </c:pt>
                <c:pt idx="1">
                  <c:v>138.5</c:v>
                </c:pt>
                <c:pt idx="2">
                  <c:v>211.9</c:v>
                </c:pt>
                <c:pt idx="3">
                  <c:v>282.89999999999998</c:v>
                </c:pt>
                <c:pt idx="4">
                  <c:v>354.4</c:v>
                </c:pt>
                <c:pt idx="5">
                  <c:v>428.4</c:v>
                </c:pt>
                <c:pt idx="6">
                  <c:v>501.1</c:v>
                </c:pt>
                <c:pt idx="7">
                  <c:v>506.64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63.8</c:v>
                </c:pt>
                <c:pt idx="1">
                  <c:v>133.69999999999999</c:v>
                </c:pt>
                <c:pt idx="2">
                  <c:v>204.7</c:v>
                </c:pt>
                <c:pt idx="3">
                  <c:v>275.5</c:v>
                </c:pt>
                <c:pt idx="4">
                  <c:v>348.7</c:v>
                </c:pt>
                <c:pt idx="5">
                  <c:v>419</c:v>
                </c:pt>
                <c:pt idx="6">
                  <c:v>490.9</c:v>
                </c:pt>
                <c:pt idx="7">
                  <c:v>505.2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563</c:v>
                </c:pt>
                <c:pt idx="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67.099999999999994</c:v>
                </c:pt>
                <c:pt idx="1">
                  <c:v>114.3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553</c:v>
                </c:pt>
                <c:pt idx="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65.900000000000006</c:v>
                </c:pt>
                <c:pt idx="1">
                  <c:v>92.100000000000009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504</c:v>
                </c:pt>
                <c:pt idx="1">
                  <c:v>438</c:v>
                </c:pt>
                <c:pt idx="2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60.1</c:v>
                </c:pt>
                <c:pt idx="1">
                  <c:v>112.30000000000001</c:v>
                </c:pt>
                <c:pt idx="2">
                  <c:v>135.6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520</c:v>
                </c:pt>
                <c:pt idx="1">
                  <c:v>89.1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62</c:v>
                </c:pt>
                <c:pt idx="1">
                  <c:v>72.599999999999994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480</c:v>
                </c:pt>
                <c:pt idx="1">
                  <c:v>572</c:v>
                </c:pt>
                <c:pt idx="2">
                  <c:v>534</c:v>
                </c:pt>
                <c:pt idx="3">
                  <c:v>575</c:v>
                </c:pt>
                <c:pt idx="4">
                  <c:v>595</c:v>
                </c:pt>
                <c:pt idx="5">
                  <c:v>557</c:v>
                </c:pt>
                <c:pt idx="6">
                  <c:v>542</c:v>
                </c:pt>
                <c:pt idx="7">
                  <c:v>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64.900000000000006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482</c:v>
                </c:pt>
                <c:pt idx="1">
                  <c:v>617</c:v>
                </c:pt>
                <c:pt idx="2">
                  <c:v>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57.5</c:v>
                </c:pt>
                <c:pt idx="1">
                  <c:v>131.1</c:v>
                </c:pt>
                <c:pt idx="2">
                  <c:v>135.54999999999998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490</c:v>
                </c:pt>
                <c:pt idx="1">
                  <c:v>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58.4</c:v>
                </c:pt>
                <c:pt idx="1">
                  <c:v>117.3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560</c:v>
                </c:pt>
                <c:pt idx="1">
                  <c:v>606</c:v>
                </c:pt>
                <c:pt idx="2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66.7</c:v>
                </c:pt>
                <c:pt idx="1">
                  <c:v>138.9</c:v>
                </c:pt>
                <c:pt idx="2">
                  <c:v>142.92000000000002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67.3</c:v>
                </c:pt>
                <c:pt idx="1">
                  <c:v>49.7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57.2</c:v>
                </c:pt>
                <c:pt idx="1">
                  <c:v>125.3</c:v>
                </c:pt>
                <c:pt idx="2">
                  <c:v>189</c:v>
                </c:pt>
                <c:pt idx="3">
                  <c:v>257.60000000000002</c:v>
                </c:pt>
                <c:pt idx="4">
                  <c:v>328.5</c:v>
                </c:pt>
                <c:pt idx="5">
                  <c:v>394.9</c:v>
                </c:pt>
                <c:pt idx="6">
                  <c:v>459.5</c:v>
                </c:pt>
                <c:pt idx="7">
                  <c:v>501.1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50"/>
                </a:solidFill>
              </a:rPr>
              <a:t>TEST 1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67.3</c:v>
                </c:pt>
                <c:pt idx="1">
                  <c:v>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34.200000000000003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2.95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92.4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7.95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74.3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558</c:v>
                </c:pt>
                <c:pt idx="1">
                  <c:v>601</c:v>
                </c:pt>
                <c:pt idx="2">
                  <c:v>598</c:v>
                </c:pt>
                <c:pt idx="3">
                  <c:v>621</c:v>
                </c:pt>
                <c:pt idx="4">
                  <c:v>581</c:v>
                </c:pt>
                <c:pt idx="5">
                  <c:v>587</c:v>
                </c:pt>
                <c:pt idx="6">
                  <c:v>599</c:v>
                </c:pt>
                <c:pt idx="7">
                  <c:v>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33.299999999999997</c:v>
                </c:pt>
                <c:pt idx="1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Foglio1!$B$2:$B$3</c:f>
              <c:numCache>
                <c:formatCode>General</c:formatCode>
                <c:ptCount val="2"/>
                <c:pt idx="0">
                  <c:v>3.98</c:v>
                </c:pt>
                <c:pt idx="1">
                  <c:v>5.03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4.9400000000000004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Wireguard-PQ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66.599999999999994</c:v>
                </c:pt>
                <c:pt idx="1">
                  <c:v>138.30000000000001</c:v>
                </c:pt>
                <c:pt idx="2">
                  <c:v>209.60000000000002</c:v>
                </c:pt>
                <c:pt idx="3">
                  <c:v>283.7</c:v>
                </c:pt>
                <c:pt idx="4">
                  <c:v>353</c:v>
                </c:pt>
                <c:pt idx="5">
                  <c:v>423</c:v>
                </c:pt>
                <c:pt idx="6">
                  <c:v>494.4</c:v>
                </c:pt>
                <c:pt idx="7">
                  <c:v>506.5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00B0F0"/>
                </a:solidFill>
              </a:rPr>
              <a:t>TEST 1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255228838582676"/>
          <c:y val="9.383211775146913E-2"/>
          <c:w val="0.88744771161417324"/>
          <c:h val="0.70834192246912386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Wireguard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6.82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0000"/>
                    </a:solidFill>
                  </a:rPr>
                  <a:t> (s)</a:t>
                </a:r>
                <a:endParaRPr lang="it-IT" b="1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1 -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138</c:v>
                </c:pt>
                <c:pt idx="1">
                  <c:v>54.4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1 -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16.5</c:v>
                </c:pt>
                <c:pt idx="1">
                  <c:v>6.49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36-4EC9-BC12-0CE782440C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</a:t>
                </a:r>
                <a:r>
                  <a:rPr lang="it-IT" b="1" baseline="0" dirty="0">
                    <a:solidFill>
                      <a:srgbClr val="FFFF00"/>
                    </a:solidFill>
                  </a:rPr>
                  <a:t> (s)</a:t>
                </a:r>
                <a:endParaRPr lang="it-IT" b="1" dirty="0">
                  <a:solidFill>
                    <a:srgbClr val="FFFF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2 -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Foglio1!$B$2:$B$25</c:f>
              <c:numCache>
                <c:formatCode>General</c:formatCode>
                <c:ptCount val="24"/>
                <c:pt idx="0">
                  <c:v>24.4</c:v>
                </c:pt>
                <c:pt idx="1">
                  <c:v>2.69</c:v>
                </c:pt>
                <c:pt idx="2">
                  <c:v>1.51</c:v>
                </c:pt>
                <c:pt idx="3">
                  <c:v>2.56</c:v>
                </c:pt>
                <c:pt idx="4">
                  <c:v>1.24</c:v>
                </c:pt>
                <c:pt idx="5">
                  <c:v>1.31</c:v>
                </c:pt>
                <c:pt idx="6">
                  <c:v>1.31</c:v>
                </c:pt>
                <c:pt idx="7">
                  <c:v>2.4900000000000002</c:v>
                </c:pt>
                <c:pt idx="8">
                  <c:v>78.599999999999994</c:v>
                </c:pt>
                <c:pt idx="9">
                  <c:v>40.5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FF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FF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2 -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cat>
          <c:val>
            <c:numRef>
              <c:f>Foglio1!$B$2:$B$23</c:f>
              <c:numCache>
                <c:formatCode>General</c:formatCode>
                <c:ptCount val="22"/>
                <c:pt idx="0">
                  <c:v>2.91</c:v>
                </c:pt>
                <c:pt idx="1">
                  <c:v>0.32800000000000001</c:v>
                </c:pt>
                <c:pt idx="2">
                  <c:v>0.184</c:v>
                </c:pt>
                <c:pt idx="3">
                  <c:v>0.312</c:v>
                </c:pt>
                <c:pt idx="4">
                  <c:v>0.152</c:v>
                </c:pt>
                <c:pt idx="5">
                  <c:v>0.16</c:v>
                </c:pt>
                <c:pt idx="6">
                  <c:v>0.16</c:v>
                </c:pt>
                <c:pt idx="7">
                  <c:v>0.30399999999999999</c:v>
                </c:pt>
                <c:pt idx="8">
                  <c:v>9.3699999999999992</c:v>
                </c:pt>
                <c:pt idx="9">
                  <c:v>4.83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30" b="1" i="0" u="none" strike="noStrike" baseline="0" dirty="0">
                    <a:solidFill>
                      <a:srgbClr val="FFFF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FF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3 -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123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FF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3 -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14.7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  <a:effectLst/>
                  </a:rPr>
                  <a:t>TEMPO (s)</a:t>
                </a:r>
                <a:endParaRPr lang="it-IT" b="1" dirty="0">
                  <a:solidFill>
                    <a:srgbClr val="FFFF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0</c:v>
                </c:pt>
                <c:pt idx="1">
                  <c:v>64.2</c:v>
                </c:pt>
                <c:pt idx="2">
                  <c:v>0</c:v>
                </c:pt>
                <c:pt idx="3">
                  <c:v>46.2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0</c:v>
                </c:pt>
                <c:pt idx="1">
                  <c:v>7.64</c:v>
                </c:pt>
                <c:pt idx="2">
                  <c:v>0</c:v>
                </c:pt>
                <c:pt idx="3">
                  <c:v>5.5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77</c:v>
                </c:pt>
                <c:pt idx="1">
                  <c:v>0</c:v>
                </c:pt>
                <c:pt idx="2">
                  <c:v>31.9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4 -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544</c:v>
                </c:pt>
                <c:pt idx="1">
                  <c:v>585</c:v>
                </c:pt>
                <c:pt idx="2">
                  <c:v>572</c:v>
                </c:pt>
                <c:pt idx="3">
                  <c:v>583</c:v>
                </c:pt>
                <c:pt idx="4">
                  <c:v>560</c:v>
                </c:pt>
                <c:pt idx="5">
                  <c:v>595</c:v>
                </c:pt>
                <c:pt idx="6">
                  <c:v>565</c:v>
                </c:pt>
                <c:pt idx="7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5 -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9.18</c:v>
                </c:pt>
                <c:pt idx="1">
                  <c:v>0</c:v>
                </c:pt>
                <c:pt idx="2">
                  <c:v>3.8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6 -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110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6 -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13.2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7 -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90.9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7 -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10.8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8 -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75.3</c:v>
                </c:pt>
                <c:pt idx="3">
                  <c:v>0</c:v>
                </c:pt>
                <c:pt idx="4">
                  <c:v>45.3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8 -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8.9700000000000006</c:v>
                </c:pt>
                <c:pt idx="3">
                  <c:v>0</c:v>
                </c:pt>
                <c:pt idx="4">
                  <c:v>5.4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9 -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25.3</c:v>
                </c:pt>
                <c:pt idx="5">
                  <c:v>83.3</c:v>
                </c:pt>
                <c:pt idx="6">
                  <c:v>16.5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9 -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3.02</c:v>
                </c:pt>
                <c:pt idx="5">
                  <c:v>9.94</c:v>
                </c:pt>
                <c:pt idx="6">
                  <c:v>1.97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10 -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25.3</c:v>
                </c:pt>
                <c:pt idx="5">
                  <c:v>83.3</c:v>
                </c:pt>
                <c:pt idx="6">
                  <c:v>16.5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4 -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64.900000000000006</c:v>
                </c:pt>
                <c:pt idx="1">
                  <c:v>134.69999999999999</c:v>
                </c:pt>
                <c:pt idx="2">
                  <c:v>202.89999999999998</c:v>
                </c:pt>
                <c:pt idx="3">
                  <c:v>272.39999999999998</c:v>
                </c:pt>
                <c:pt idx="4">
                  <c:v>339.2</c:v>
                </c:pt>
                <c:pt idx="5">
                  <c:v>410.2</c:v>
                </c:pt>
                <c:pt idx="6">
                  <c:v>477.6</c:v>
                </c:pt>
                <c:pt idx="7">
                  <c:v>505.6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FF00"/>
                </a:solidFill>
              </a:rPr>
              <a:t>TEST 1 ESECUZIONE 10 - TRASFERIMENTO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OpenVPN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3.02</c:v>
                </c:pt>
                <c:pt idx="5">
                  <c:v>9.94</c:v>
                </c:pt>
                <c:pt idx="6">
                  <c:v>1.97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FF00"/>
                    </a:solidFill>
                  </a:rPr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BITRATE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584.9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12-444C-9B14-C3FC2404A2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chemeClr val="tx1"/>
                </a:solidFill>
              </a:rPr>
              <a:t>TRSFERIMENTO</a:t>
            </a:r>
            <a:r>
              <a:rPr lang="it-IT" baseline="0" dirty="0">
                <a:solidFill>
                  <a:schemeClr val="tx1"/>
                </a:solidFill>
              </a:rPr>
              <a:t> </a:t>
            </a:r>
            <a:r>
              <a:rPr lang="it-IT" b="1" baseline="0" dirty="0">
                <a:solidFill>
                  <a:schemeClr val="tx1"/>
                </a:solidFill>
              </a:rPr>
              <a:t>MEDIO</a:t>
            </a:r>
            <a:endParaRPr lang="it-IT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5935162401574798E-2"/>
          <c:y val="0.10086336731893658"/>
          <c:w val="0.92687733759842517"/>
          <c:h val="0.8017289122952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NO-VPN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2-4BDD-88BF-8B55264CA5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2EB999-0E55-4A04-9C91-051F732005F1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General</c:formatCode>
                <c:ptCount val="1"/>
                <c:pt idx="0">
                  <c:v>504.8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2-4BDD-88BF-8B55264CA5C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Wireguard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BCA39E-883F-4D87-B634-777E86E8059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General</c:formatCode>
                <c:ptCount val="1"/>
                <c:pt idx="0">
                  <c:v>104.4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2-4BDD-88BF-8B55264CA5C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Wireguard-PQ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2C2DDBE-9135-426A-AEA7-FDBACA251104}" type="VALUE">
                      <a:rPr lang="en-US" b="1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852-4BDD-88BF-8B55264CA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Foglio1!$D$2</c:f>
              <c:numCache>
                <c:formatCode>General</c:formatCode>
                <c:ptCount val="1"/>
                <c:pt idx="0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2-4BDD-88BF-8B55264CA5C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OpenVPN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Foglio1!$E$2</c:f>
              <c:numCache>
                <c:formatCode>General</c:formatCode>
                <c:ptCount val="1"/>
                <c:pt idx="0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9-4763-9814-11F071623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19951"/>
        <c:axId val="159301663"/>
      </c:barChart>
      <c:catAx>
        <c:axId val="1598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301663"/>
        <c:crosses val="autoZero"/>
        <c:auto val="1"/>
        <c:lblAlgn val="ctr"/>
        <c:lblOffset val="100"/>
        <c:noMultiLvlLbl val="0"/>
      </c:catAx>
      <c:valAx>
        <c:axId val="15930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81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solidFill>
                  <a:srgbClr val="FF0000"/>
                </a:solidFill>
              </a:rPr>
              <a:t>TEST 1 ESECUZIONE 5 -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NO VPN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563</c:v>
                </c:pt>
                <c:pt idx="1">
                  <c:v>610</c:v>
                </c:pt>
                <c:pt idx="2">
                  <c:v>599</c:v>
                </c:pt>
                <c:pt idx="3">
                  <c:v>601</c:v>
                </c:pt>
                <c:pt idx="4">
                  <c:v>566</c:v>
                </c:pt>
                <c:pt idx="5">
                  <c:v>582</c:v>
                </c:pt>
                <c:pt idx="6">
                  <c:v>595</c:v>
                </c:pt>
                <c:pt idx="7">
                  <c:v>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6-429A-A494-5600B042C2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75823"/>
        <c:axId val="341501775"/>
      </c:lineChart>
      <c:catAx>
        <c:axId val="34297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TEMPO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501775"/>
        <c:crosses val="autoZero"/>
        <c:auto val="1"/>
        <c:lblAlgn val="ctr"/>
        <c:lblOffset val="100"/>
        <c:noMultiLvlLbl val="0"/>
      </c:catAx>
      <c:valAx>
        <c:axId val="3415017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>
                    <a:solidFill>
                      <a:srgbClr val="FF0000"/>
                    </a:solidFill>
                  </a:rPr>
                  <a:t>Mbit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297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F626-E920-A787-F984-E2E02093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EF0A9-3116-D98C-B105-9175EA7A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E2DAF-8990-554F-49FF-2CD8DDE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415C6-1838-BEBF-A941-1B6B254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6904B-DFD2-0799-D6F5-F2014C2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8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B2EC-39AF-1D9A-CFCD-0F4EBAA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60A4E-DDCA-6317-6C46-55837F0C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CCDEC-19A6-CB03-1CEE-9832A7BB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9F3F-A807-41DB-C8D6-B81CC144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EDB68-EE9C-78C4-5C14-EEDF1E7A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8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BCB5E7-1EEA-AB68-D41C-5B0F3B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A5E0C0-E6AC-CD97-4558-DA1BF7C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CBC01-13E2-89F9-D931-B091B0F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F76A5-CB75-896E-206B-CA5721E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C5778-03A8-5E8A-C20F-B22B65C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8873D-7258-0ECE-BC53-91D1BDA9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45B0-49FD-2539-4793-77F7A410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E54C2-D042-7232-04FA-D3A21408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884C5-BFB3-85BF-00EF-A71A52D4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E1BC8-D514-0177-A2FA-D859990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6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A35D7-CB64-D583-558C-98031E3C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A28AE2-8AEC-E6CB-78D6-4E3920B0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69E66-9115-42CC-613E-4EE02221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52831-27DD-8964-9A1F-10FF157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47B40-FD64-3B61-BC05-0A32C75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EE4EC-3D1D-B6DD-4237-0261EFA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FC822F-4249-EC7D-A41B-6801A21A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E905F-2F65-0C29-3578-EA47C19E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745C4-A1FE-4F7C-0654-E78EDE81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24C5BC-64A9-E0F9-0691-2998B9B8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979747-0C96-F0A9-C4C7-5820803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3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53B80-2767-B398-BD55-B2A59D7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CF15C8-E88F-63C2-A779-3334116E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68D67-3B39-DBAF-B08E-9C7EE2EF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50AB0A-7F67-530B-A88E-0F8A8FA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8D016A-0D06-6EC7-13AC-CC2FA0F1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2A1ED3-CBD0-4186-5F21-16F0C10F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D46DD9-91B0-EFA1-147D-98CCDABC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2CC5C-11C2-72F9-1D0B-8F09596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82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ECE3C-628F-53F1-F845-0636170C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F29D2C-2605-942E-5BD8-DF02623E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F949E-794E-358A-14C5-CB0E94C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C720A4-81AF-1393-D372-2B650A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034E0D-7BCC-CCA6-D0E3-871A5D14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136609-1362-C92B-C2A0-79B9EA4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6EEB6A-BF44-79D4-45BE-DDCFEF6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3E593-4E38-00D5-9A40-F202500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8F623-4A7B-1AA8-DB98-58ED963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F4DF13-8917-932E-8C91-A01F85B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BBA81B-A69C-D795-C5B5-163A89D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F01C7C-E4D5-20E4-FECC-DF34C46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7E6DB-B435-3A1F-47E8-9CDCD6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0B686-AE8B-009E-A095-7A065FCB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406C38-3F24-C896-C5E0-E91435D3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F9B73F-8ADA-EF05-573E-601A0789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81B49-1478-A310-8244-91759BA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2F58AD-BA5A-A68C-094C-8FEFFE0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681D0-B0A1-BFF9-1977-A948EAC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0E89CA-5399-6479-53E7-E92C79E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7690A-D638-2669-FBAA-0464A08A2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0ADEB-9E10-F968-7F13-A19BC0A8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8B-E930-44D0-875E-657F1D8EEC5B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45BBA-FE27-AABD-3315-C03D2750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FA98F-DF91-BF03-9B04-3C2A9D15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7013-1C19-404D-9672-CFC7EC28F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52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TEST1 SENZA VPN</a:t>
            </a:r>
          </a:p>
        </p:txBody>
      </p:sp>
    </p:spTree>
    <p:extLst>
      <p:ext uri="{BB962C8B-B14F-4D97-AF65-F5344CB8AC3E}">
        <p14:creationId xmlns:p14="http://schemas.microsoft.com/office/powerpoint/2010/main" val="119919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616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1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338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6880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5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E46738E4-6C8F-97EF-4894-7A30E763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" y="1514376"/>
            <a:ext cx="564324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7F004A4B-5D3C-9F0B-5DA8-0578F5523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21" y="1514376"/>
            <a:ext cx="573311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2220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674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6654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2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1837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2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2885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5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8343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4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942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2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142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48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4934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51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1574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3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0627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17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187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0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9FEC26-5C70-9D65-F2EB-9417786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9" y="1434997"/>
            <a:ext cx="566943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04414B7-6FEA-44C4-686C-693FCF05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0" y="1434997"/>
            <a:ext cx="563999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161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50"/>
                </a:solidFill>
              </a:rPr>
              <a:t>TEST1 WIREGUARD</a:t>
            </a:r>
          </a:p>
        </p:txBody>
      </p:sp>
    </p:spTree>
    <p:extLst>
      <p:ext uri="{BB962C8B-B14F-4D97-AF65-F5344CB8AC3E}">
        <p14:creationId xmlns:p14="http://schemas.microsoft.com/office/powerpoint/2010/main" val="2208631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146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1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1676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42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19A09D2-FB34-EAC9-A414-EEE9E6E0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" y="1422297"/>
            <a:ext cx="561075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EBC923C1-2494-0785-0CD1-7EEAF09E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91" y="1422297"/>
            <a:ext cx="573096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50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9918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603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3814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479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89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2718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0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5899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159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123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7973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70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1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342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ACBC996-FEBC-2FB6-15AD-868288298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7251" r="1751" b="1159"/>
          <a:stretch/>
        </p:blipFill>
        <p:spPr>
          <a:xfrm>
            <a:off x="198801" y="1304013"/>
            <a:ext cx="5717308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magine 1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D7AE4B3-A607-A7CE-F542-95BB1AEAD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7103"/>
          <a:stretch/>
        </p:blipFill>
        <p:spPr>
          <a:xfrm>
            <a:off x="5929023" y="1304013"/>
            <a:ext cx="559655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85285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2963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5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540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905641BA-BD33-74D2-CE22-2F794724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7" y="1968425"/>
            <a:ext cx="4629388" cy="2921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BA93DD9-8C47-CB57-6065-E84A3D7A7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58" y="1968425"/>
            <a:ext cx="4661140" cy="293385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959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2842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8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445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450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492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41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585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839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690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1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0618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942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4456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962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624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24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954155E-F006-6C25-0698-A6F10E87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8" y="937641"/>
            <a:ext cx="563565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4B1ED7-EA90-2021-46A1-F55AF076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937641"/>
            <a:ext cx="559785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22729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EF095-D63A-357C-F3FA-56DBAE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TEST1 WIREGUARD-PQ</a:t>
            </a:r>
          </a:p>
        </p:txBody>
      </p:sp>
    </p:spTree>
    <p:extLst>
      <p:ext uri="{BB962C8B-B14F-4D97-AF65-F5344CB8AC3E}">
        <p14:creationId xmlns:p14="http://schemas.microsoft.com/office/powerpoint/2010/main" val="1453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9381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084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6546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19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2022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68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3C3D0EC-EB13-ADAA-50F6-A50B5B7D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" y="891921"/>
            <a:ext cx="5694545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4517A8-0461-6307-DFB0-C4D554DF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16" y="891540"/>
            <a:ext cx="562826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2814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76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218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8935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06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517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796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085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253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516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46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84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55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143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03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489191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493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6387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89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9C14527-2C86-686C-4BD3-BFF7D9E3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809625"/>
            <a:ext cx="564218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916FC6-7E02-EC1C-A2A7-6A4275F0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809625"/>
            <a:ext cx="561444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7085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781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63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627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27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9676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81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841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1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58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8511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1885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3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6377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5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1476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2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2019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8921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855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833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713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93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2FC7B0E-AE4F-0617-EC4A-44E5BA55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3" y="727329"/>
            <a:ext cx="563563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6E09D3-8307-E78C-E56E-00EA4E30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6" y="727329"/>
            <a:ext cx="5645009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471313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64D7E2B-7537-97DC-5086-9F4E41A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FF00"/>
                </a:solidFill>
              </a:rPr>
              <a:t>TEST1 </a:t>
            </a:r>
            <a:r>
              <a:rPr lang="it-IT" b="1" dirty="0" err="1">
                <a:solidFill>
                  <a:srgbClr val="FFFF00"/>
                </a:solidFill>
              </a:rPr>
              <a:t>OpenVPN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7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414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3307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CB99DB4-6055-B9F1-9789-60C684E8F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8467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7192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E3D3FC-842A-7DB6-9C4B-270571DA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1" y="823912"/>
            <a:ext cx="5699452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7039AC2-82DC-6420-AB5D-A678871E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08" y="823912"/>
            <a:ext cx="573894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950308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5318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6495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030642"/>
              </p:ext>
            </p:extLst>
          </p:nvPr>
        </p:nvGraphicFramePr>
        <p:xfrm>
          <a:off x="2032000" y="7383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672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2113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08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674121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88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965039"/>
              </p:ext>
            </p:extLst>
          </p:nvPr>
        </p:nvGraphicFramePr>
        <p:xfrm>
          <a:off x="2032000" y="7289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828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4640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2258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8187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4345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8956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4717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9457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760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D303BD0-FF11-4A67-230E-21FBEA5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4" y="1025080"/>
            <a:ext cx="5719196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A26C22-B05C-80EE-B463-9BB1A173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69" y="1025080"/>
            <a:ext cx="5713761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86778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249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6059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130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8992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174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3074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31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74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997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74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393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49125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3918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8910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14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2375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6593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6055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1721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8220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8132335-525B-4B2A-0831-E77F08F83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1935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605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E151CA2-D4A1-E27B-04E3-5768C711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0" y="910590"/>
            <a:ext cx="569562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B73CA18-AAFD-87AC-40E4-1FD7928F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26" y="910590"/>
            <a:ext cx="5702190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70232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8630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3336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A2EBAA0-346B-F39F-7F76-902EA714B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6510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245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4ABF99D-B525-C39F-2D54-810BB271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9" y="861250"/>
            <a:ext cx="5433503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DB4878-552A-7069-7791-9507D558A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32" y="861250"/>
            <a:ext cx="5461644" cy="3600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61192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899</Words>
  <Application>Microsoft Office PowerPoint</Application>
  <PresentationFormat>Widescreen</PresentationFormat>
  <Paragraphs>252</Paragraphs>
  <Slides>99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Tema di Office</vt:lpstr>
      <vt:lpstr>TEST1 SENZA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TEST1 WIREGUARD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TEST1 WIREGUARD-PQ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TEST1 OpenVPN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o.cesarano</dc:creator>
  <cp:lastModifiedBy>ORAZIO CESARANO</cp:lastModifiedBy>
  <cp:revision>17</cp:revision>
  <dcterms:created xsi:type="dcterms:W3CDTF">2023-09-11T13:21:21Z</dcterms:created>
  <dcterms:modified xsi:type="dcterms:W3CDTF">2023-10-26T19:19:03Z</dcterms:modified>
</cp:coreProperties>
</file>