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7" r:id="rId4"/>
    <p:sldId id="322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323" r:id="rId14"/>
    <p:sldId id="261" r:id="rId15"/>
    <p:sldId id="272" r:id="rId16"/>
    <p:sldId id="263" r:id="rId17"/>
    <p:sldId id="273" r:id="rId18"/>
    <p:sldId id="262" r:id="rId19"/>
    <p:sldId id="274" r:id="rId20"/>
    <p:sldId id="264" r:id="rId21"/>
    <p:sldId id="275" r:id="rId22"/>
    <p:sldId id="276" r:id="rId23"/>
    <p:sldId id="265" r:id="rId24"/>
    <p:sldId id="324" r:id="rId25"/>
    <p:sldId id="278" r:id="rId26"/>
    <p:sldId id="279" r:id="rId27"/>
    <p:sldId id="280" r:id="rId28"/>
    <p:sldId id="32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26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27" r:id="rId49"/>
    <p:sldId id="299" r:id="rId50"/>
    <p:sldId id="300" r:id="rId51"/>
    <p:sldId id="301" r:id="rId52"/>
    <p:sldId id="328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2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30" r:id="rId73"/>
    <p:sldId id="331" r:id="rId74"/>
    <p:sldId id="341" r:id="rId75"/>
    <p:sldId id="342" r:id="rId76"/>
    <p:sldId id="346" r:id="rId77"/>
    <p:sldId id="343" r:id="rId78"/>
    <p:sldId id="344" r:id="rId79"/>
    <p:sldId id="345" r:id="rId80"/>
    <p:sldId id="347" r:id="rId81"/>
    <p:sldId id="348" r:id="rId82"/>
    <p:sldId id="349" r:id="rId83"/>
    <p:sldId id="320" r:id="rId84"/>
    <p:sldId id="321" r:id="rId85"/>
    <p:sldId id="350" r:id="rId8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39.5</c:v>
                </c:pt>
                <c:pt idx="1">
                  <c:v>53</c:v>
                </c:pt>
                <c:pt idx="2">
                  <c:v>39</c:v>
                </c:pt>
                <c:pt idx="3">
                  <c:v>39.5</c:v>
                </c:pt>
                <c:pt idx="4">
                  <c:v>53.9</c:v>
                </c:pt>
                <c:pt idx="5">
                  <c:v>38.4</c:v>
                </c:pt>
                <c:pt idx="6">
                  <c:v>51.9</c:v>
                </c:pt>
                <c:pt idx="7">
                  <c:v>38.799999999999997</c:v>
                </c:pt>
                <c:pt idx="8">
                  <c:v>51.2</c:v>
                </c:pt>
                <c:pt idx="9">
                  <c:v>37.799999999999997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60.9</c:v>
                </c:pt>
                <c:pt idx="1">
                  <c:v>121.6</c:v>
                </c:pt>
                <c:pt idx="2">
                  <c:v>180.7</c:v>
                </c:pt>
                <c:pt idx="3">
                  <c:v>240</c:v>
                </c:pt>
                <c:pt idx="4">
                  <c:v>299.2</c:v>
                </c:pt>
                <c:pt idx="5">
                  <c:v>358.7</c:v>
                </c:pt>
                <c:pt idx="6">
                  <c:v>416.4</c:v>
                </c:pt>
                <c:pt idx="7">
                  <c:v>474.79999999999995</c:v>
                </c:pt>
                <c:pt idx="8">
                  <c:v>532.20000000000005</c:v>
                </c:pt>
                <c:pt idx="9">
                  <c:v>589.70000000000005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40.4</c:v>
                </c:pt>
                <c:pt idx="1">
                  <c:v>57</c:v>
                </c:pt>
                <c:pt idx="2">
                  <c:v>39.6</c:v>
                </c:pt>
                <c:pt idx="3">
                  <c:v>57.5</c:v>
                </c:pt>
                <c:pt idx="4">
                  <c:v>38.9</c:v>
                </c:pt>
                <c:pt idx="5">
                  <c:v>55.8</c:v>
                </c:pt>
                <c:pt idx="6">
                  <c:v>38.6</c:v>
                </c:pt>
                <c:pt idx="7">
                  <c:v>38.200000000000003</c:v>
                </c:pt>
                <c:pt idx="8">
                  <c:v>55.1</c:v>
                </c:pt>
                <c:pt idx="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48.2</c:v>
                </c:pt>
                <c:pt idx="1">
                  <c:v>116.2</c:v>
                </c:pt>
                <c:pt idx="2">
                  <c:v>163.5</c:v>
                </c:pt>
                <c:pt idx="3">
                  <c:v>232.1</c:v>
                </c:pt>
                <c:pt idx="4">
                  <c:v>278.60000000000002</c:v>
                </c:pt>
                <c:pt idx="5">
                  <c:v>345.20000000000005</c:v>
                </c:pt>
                <c:pt idx="6">
                  <c:v>391.3</c:v>
                </c:pt>
                <c:pt idx="7">
                  <c:v>436.90000000000003</c:v>
                </c:pt>
                <c:pt idx="8">
                  <c:v>502.59999999999997</c:v>
                </c:pt>
                <c:pt idx="9">
                  <c:v>547.4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50.3</c:v>
                </c:pt>
                <c:pt idx="1">
                  <c:v>50.9</c:v>
                </c:pt>
                <c:pt idx="2">
                  <c:v>50.9</c:v>
                </c:pt>
                <c:pt idx="3">
                  <c:v>50.4</c:v>
                </c:pt>
                <c:pt idx="4">
                  <c:v>50.1</c:v>
                </c:pt>
                <c:pt idx="5">
                  <c:v>50.2</c:v>
                </c:pt>
                <c:pt idx="6">
                  <c:v>50</c:v>
                </c:pt>
                <c:pt idx="7">
                  <c:v>48.7</c:v>
                </c:pt>
                <c:pt idx="8">
                  <c:v>49.6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60.1</c:v>
                </c:pt>
                <c:pt idx="1">
                  <c:v>120.9</c:v>
                </c:pt>
                <c:pt idx="2">
                  <c:v>181.7</c:v>
                </c:pt>
                <c:pt idx="3">
                  <c:v>241.89999999999998</c:v>
                </c:pt>
                <c:pt idx="4">
                  <c:v>301.7</c:v>
                </c:pt>
                <c:pt idx="5">
                  <c:v>361.7</c:v>
                </c:pt>
                <c:pt idx="6">
                  <c:v>421.5</c:v>
                </c:pt>
                <c:pt idx="7">
                  <c:v>479.7</c:v>
                </c:pt>
                <c:pt idx="8">
                  <c:v>539</c:v>
                </c:pt>
                <c:pt idx="9">
                  <c:v>596.29999999999995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51.4</c:v>
                </c:pt>
                <c:pt idx="1">
                  <c:v>52.2</c:v>
                </c:pt>
                <c:pt idx="2">
                  <c:v>50.7</c:v>
                </c:pt>
                <c:pt idx="3">
                  <c:v>52</c:v>
                </c:pt>
                <c:pt idx="4">
                  <c:v>51</c:v>
                </c:pt>
                <c:pt idx="5">
                  <c:v>51.7</c:v>
                </c:pt>
                <c:pt idx="6">
                  <c:v>50.2</c:v>
                </c:pt>
                <c:pt idx="7">
                  <c:v>50</c:v>
                </c:pt>
                <c:pt idx="8">
                  <c:v>48.3</c:v>
                </c:pt>
                <c:pt idx="9">
                  <c:v>49.1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61.4</c:v>
                </c:pt>
                <c:pt idx="1">
                  <c:v>123.69999999999999</c:v>
                </c:pt>
                <c:pt idx="2">
                  <c:v>184.2</c:v>
                </c:pt>
                <c:pt idx="3">
                  <c:v>246.2</c:v>
                </c:pt>
                <c:pt idx="4">
                  <c:v>307</c:v>
                </c:pt>
                <c:pt idx="5">
                  <c:v>368.6</c:v>
                </c:pt>
                <c:pt idx="6">
                  <c:v>428.6</c:v>
                </c:pt>
                <c:pt idx="7">
                  <c:v>488.20000000000005</c:v>
                </c:pt>
                <c:pt idx="8">
                  <c:v>545.79999999999995</c:v>
                </c:pt>
                <c:pt idx="9">
                  <c:v>604.4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39.5</c:v>
                </c:pt>
                <c:pt idx="1">
                  <c:v>58.2</c:v>
                </c:pt>
                <c:pt idx="2">
                  <c:v>40.9</c:v>
                </c:pt>
                <c:pt idx="3">
                  <c:v>41.1</c:v>
                </c:pt>
                <c:pt idx="4">
                  <c:v>58.2</c:v>
                </c:pt>
                <c:pt idx="5">
                  <c:v>40.4</c:v>
                </c:pt>
                <c:pt idx="6">
                  <c:v>56.8</c:v>
                </c:pt>
                <c:pt idx="7">
                  <c:v>40.200000000000003</c:v>
                </c:pt>
                <c:pt idx="8">
                  <c:v>57</c:v>
                </c:pt>
                <c:pt idx="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47.1</c:v>
                </c:pt>
                <c:pt idx="1">
                  <c:v>116.6</c:v>
                </c:pt>
                <c:pt idx="2">
                  <c:v>165.5</c:v>
                </c:pt>
                <c:pt idx="3">
                  <c:v>214.5</c:v>
                </c:pt>
                <c:pt idx="4">
                  <c:v>284</c:v>
                </c:pt>
                <c:pt idx="5">
                  <c:v>332.3</c:v>
                </c:pt>
                <c:pt idx="6">
                  <c:v>400.1</c:v>
                </c:pt>
                <c:pt idx="7">
                  <c:v>448</c:v>
                </c:pt>
                <c:pt idx="8">
                  <c:v>516.1</c:v>
                </c:pt>
                <c:pt idx="9">
                  <c:v>562.70000000000005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41.2</c:v>
                </c:pt>
                <c:pt idx="1">
                  <c:v>61.6</c:v>
                </c:pt>
                <c:pt idx="2">
                  <c:v>43.7</c:v>
                </c:pt>
                <c:pt idx="3">
                  <c:v>59.8</c:v>
                </c:pt>
                <c:pt idx="4">
                  <c:v>43.2</c:v>
                </c:pt>
                <c:pt idx="5">
                  <c:v>60</c:v>
                </c:pt>
                <c:pt idx="6">
                  <c:v>42.8</c:v>
                </c:pt>
                <c:pt idx="7">
                  <c:v>42.2</c:v>
                </c:pt>
                <c:pt idx="8">
                  <c:v>58.2</c:v>
                </c:pt>
                <c:pt idx="9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47.1</c:v>
                </c:pt>
                <c:pt idx="1">
                  <c:v>110.4</c:v>
                </c:pt>
                <c:pt idx="2">
                  <c:v>156.9</c:v>
                </c:pt>
                <c:pt idx="3">
                  <c:v>204.10000000000002</c:v>
                </c:pt>
                <c:pt idx="4">
                  <c:v>268.39999999999998</c:v>
                </c:pt>
                <c:pt idx="5">
                  <c:v>314.2</c:v>
                </c:pt>
                <c:pt idx="6">
                  <c:v>376.09999999999997</c:v>
                </c:pt>
                <c:pt idx="7">
                  <c:v>422.40000000000003</c:v>
                </c:pt>
                <c:pt idx="8">
                  <c:v>483.4</c:v>
                </c:pt>
                <c:pt idx="9">
                  <c:v>528.4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49.1</c:v>
                </c:pt>
                <c:pt idx="1">
                  <c:v>122.6</c:v>
                </c:pt>
                <c:pt idx="2">
                  <c:v>174.8</c:v>
                </c:pt>
                <c:pt idx="3">
                  <c:v>246.10000000000002</c:v>
                </c:pt>
                <c:pt idx="4">
                  <c:v>297.7</c:v>
                </c:pt>
                <c:pt idx="5">
                  <c:v>369.29999999999995</c:v>
                </c:pt>
                <c:pt idx="6">
                  <c:v>420.40000000000003</c:v>
                </c:pt>
                <c:pt idx="7">
                  <c:v>470.7</c:v>
                </c:pt>
                <c:pt idx="8">
                  <c:v>540.20000000000005</c:v>
                </c:pt>
                <c:pt idx="9">
                  <c:v>590.20000000000005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53.7</c:v>
                </c:pt>
                <c:pt idx="1">
                  <c:v>53.1</c:v>
                </c:pt>
                <c:pt idx="2">
                  <c:v>52</c:v>
                </c:pt>
                <c:pt idx="3">
                  <c:v>51.8</c:v>
                </c:pt>
                <c:pt idx="4">
                  <c:v>51.9</c:v>
                </c:pt>
                <c:pt idx="5">
                  <c:v>50.6</c:v>
                </c:pt>
                <c:pt idx="6">
                  <c:v>49.7</c:v>
                </c:pt>
                <c:pt idx="7">
                  <c:v>49.5</c:v>
                </c:pt>
                <c:pt idx="8">
                  <c:v>49.2</c:v>
                </c:pt>
                <c:pt idx="9">
                  <c:v>48.7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64.099999999999994</c:v>
                </c:pt>
                <c:pt idx="1">
                  <c:v>127.5</c:v>
                </c:pt>
                <c:pt idx="2">
                  <c:v>189.6</c:v>
                </c:pt>
                <c:pt idx="3">
                  <c:v>251.39999999999998</c:v>
                </c:pt>
                <c:pt idx="4">
                  <c:v>313.39999999999998</c:v>
                </c:pt>
                <c:pt idx="5">
                  <c:v>373.79999999999995</c:v>
                </c:pt>
                <c:pt idx="6">
                  <c:v>433.2</c:v>
                </c:pt>
                <c:pt idx="7">
                  <c:v>492.3</c:v>
                </c:pt>
                <c:pt idx="8">
                  <c:v>551</c:v>
                </c:pt>
                <c:pt idx="9">
                  <c:v>609.1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52.9</c:v>
                </c:pt>
                <c:pt idx="1">
                  <c:v>52.9</c:v>
                </c:pt>
                <c:pt idx="2">
                  <c:v>52.9</c:v>
                </c:pt>
                <c:pt idx="3">
                  <c:v>51.7</c:v>
                </c:pt>
                <c:pt idx="4">
                  <c:v>50.7</c:v>
                </c:pt>
                <c:pt idx="5">
                  <c:v>51.1</c:v>
                </c:pt>
                <c:pt idx="6">
                  <c:v>49.2</c:v>
                </c:pt>
                <c:pt idx="7">
                  <c:v>50.1</c:v>
                </c:pt>
                <c:pt idx="8">
                  <c:v>48.3</c:v>
                </c:pt>
                <c:pt idx="9">
                  <c:v>48.3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63.2</c:v>
                </c:pt>
                <c:pt idx="1">
                  <c:v>126.4</c:v>
                </c:pt>
                <c:pt idx="2">
                  <c:v>189.60000000000002</c:v>
                </c:pt>
                <c:pt idx="3">
                  <c:v>251.3</c:v>
                </c:pt>
                <c:pt idx="4">
                  <c:v>311.8</c:v>
                </c:pt>
                <c:pt idx="5">
                  <c:v>372.8</c:v>
                </c:pt>
                <c:pt idx="6">
                  <c:v>431.5</c:v>
                </c:pt>
                <c:pt idx="7">
                  <c:v>491.3</c:v>
                </c:pt>
                <c:pt idx="8">
                  <c:v>549</c:v>
                </c:pt>
                <c:pt idx="9">
                  <c:v>606.70000000000005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52.6</c:v>
                </c:pt>
                <c:pt idx="1">
                  <c:v>52.7</c:v>
                </c:pt>
                <c:pt idx="2">
                  <c:v>51.6</c:v>
                </c:pt>
                <c:pt idx="3">
                  <c:v>51.1</c:v>
                </c:pt>
                <c:pt idx="4">
                  <c:v>50.9</c:v>
                </c:pt>
                <c:pt idx="5">
                  <c:v>49.8</c:v>
                </c:pt>
                <c:pt idx="6">
                  <c:v>49.6</c:v>
                </c:pt>
                <c:pt idx="7">
                  <c:v>49.1</c:v>
                </c:pt>
                <c:pt idx="8">
                  <c:v>48.1</c:v>
                </c:pt>
                <c:pt idx="9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62.8</c:v>
                </c:pt>
                <c:pt idx="1">
                  <c:v>125.69999999999999</c:v>
                </c:pt>
                <c:pt idx="2">
                  <c:v>187.3</c:v>
                </c:pt>
                <c:pt idx="3">
                  <c:v>248.3</c:v>
                </c:pt>
                <c:pt idx="4">
                  <c:v>309</c:v>
                </c:pt>
                <c:pt idx="5">
                  <c:v>368.5</c:v>
                </c:pt>
                <c:pt idx="6">
                  <c:v>427.7</c:v>
                </c:pt>
                <c:pt idx="7">
                  <c:v>486.4</c:v>
                </c:pt>
                <c:pt idx="8">
                  <c:v>543.79999999999995</c:v>
                </c:pt>
                <c:pt idx="9">
                  <c:v>599.9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52.5</c:v>
                </c:pt>
                <c:pt idx="1">
                  <c:v>52.7</c:v>
                </c:pt>
                <c:pt idx="2">
                  <c:v>51.9</c:v>
                </c:pt>
                <c:pt idx="3">
                  <c:v>51.4</c:v>
                </c:pt>
                <c:pt idx="4">
                  <c:v>50.7</c:v>
                </c:pt>
                <c:pt idx="5">
                  <c:v>50.3</c:v>
                </c:pt>
                <c:pt idx="6">
                  <c:v>49.3</c:v>
                </c:pt>
                <c:pt idx="7">
                  <c:v>49.5</c:v>
                </c:pt>
                <c:pt idx="8">
                  <c:v>48.3</c:v>
                </c:pt>
                <c:pt idx="9">
                  <c:v>46.6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62.6</c:v>
                </c:pt>
                <c:pt idx="1">
                  <c:v>125.5</c:v>
                </c:pt>
                <c:pt idx="2">
                  <c:v>187.5</c:v>
                </c:pt>
                <c:pt idx="3">
                  <c:v>248.9</c:v>
                </c:pt>
                <c:pt idx="4">
                  <c:v>309.5</c:v>
                </c:pt>
                <c:pt idx="5">
                  <c:v>369.6</c:v>
                </c:pt>
                <c:pt idx="6">
                  <c:v>428.5</c:v>
                </c:pt>
                <c:pt idx="7">
                  <c:v>487.6</c:v>
                </c:pt>
                <c:pt idx="8">
                  <c:v>545.20000000000005</c:v>
                </c:pt>
                <c:pt idx="9">
                  <c:v>600.80000000000007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22.7</c:v>
                </c:pt>
                <c:pt idx="1">
                  <c:v>21.1</c:v>
                </c:pt>
                <c:pt idx="2">
                  <c:v>21.1</c:v>
                </c:pt>
                <c:pt idx="3">
                  <c:v>21.1</c:v>
                </c:pt>
                <c:pt idx="4">
                  <c:v>20.3</c:v>
                </c:pt>
                <c:pt idx="5">
                  <c:v>20.3</c:v>
                </c:pt>
                <c:pt idx="6">
                  <c:v>20.3</c:v>
                </c:pt>
                <c:pt idx="7">
                  <c:v>20.3</c:v>
                </c:pt>
                <c:pt idx="8">
                  <c:v>19.5</c:v>
                </c:pt>
                <c:pt idx="9">
                  <c:v>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41.7</c:v>
                </c:pt>
                <c:pt idx="1">
                  <c:v>41.8</c:v>
                </c:pt>
                <c:pt idx="2">
                  <c:v>40.9</c:v>
                </c:pt>
                <c:pt idx="3">
                  <c:v>41.1</c:v>
                </c:pt>
                <c:pt idx="4">
                  <c:v>41.4</c:v>
                </c:pt>
                <c:pt idx="5">
                  <c:v>41.4</c:v>
                </c:pt>
                <c:pt idx="6">
                  <c:v>40.1</c:v>
                </c:pt>
                <c:pt idx="7">
                  <c:v>40</c:v>
                </c:pt>
                <c:pt idx="8">
                  <c:v>39.6</c:v>
                </c:pt>
                <c:pt idx="9">
                  <c:v>39.200000000000003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2.73</c:v>
                </c:pt>
                <c:pt idx="1">
                  <c:v>5.27</c:v>
                </c:pt>
                <c:pt idx="2">
                  <c:v>7.81</c:v>
                </c:pt>
                <c:pt idx="3">
                  <c:v>10.35</c:v>
                </c:pt>
                <c:pt idx="4">
                  <c:v>12.79</c:v>
                </c:pt>
                <c:pt idx="5">
                  <c:v>15.229999999999999</c:v>
                </c:pt>
                <c:pt idx="6">
                  <c:v>17.670000000000002</c:v>
                </c:pt>
                <c:pt idx="7">
                  <c:v>20.110000000000003</c:v>
                </c:pt>
                <c:pt idx="8">
                  <c:v>22.45</c:v>
                </c:pt>
                <c:pt idx="9">
                  <c:v>24.79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48.5</c:v>
                </c:pt>
                <c:pt idx="1">
                  <c:v>47.3</c:v>
                </c:pt>
                <c:pt idx="2">
                  <c:v>46.5</c:v>
                </c:pt>
                <c:pt idx="3">
                  <c:v>45.2</c:v>
                </c:pt>
                <c:pt idx="4">
                  <c:v>46.7</c:v>
                </c:pt>
                <c:pt idx="5">
                  <c:v>45.2</c:v>
                </c:pt>
                <c:pt idx="6">
                  <c:v>46.2</c:v>
                </c:pt>
                <c:pt idx="7">
                  <c:v>45.8</c:v>
                </c:pt>
                <c:pt idx="8">
                  <c:v>43.9</c:v>
                </c:pt>
                <c:pt idx="9">
                  <c:v>43.9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57.9</c:v>
                </c:pt>
                <c:pt idx="1">
                  <c:v>114.4</c:v>
                </c:pt>
                <c:pt idx="2">
                  <c:v>169.9</c:v>
                </c:pt>
                <c:pt idx="3">
                  <c:v>223.8</c:v>
                </c:pt>
                <c:pt idx="4">
                  <c:v>279.60000000000002</c:v>
                </c:pt>
                <c:pt idx="5">
                  <c:v>333.5</c:v>
                </c:pt>
                <c:pt idx="6">
                  <c:v>388.6</c:v>
                </c:pt>
                <c:pt idx="7">
                  <c:v>443.2</c:v>
                </c:pt>
                <c:pt idx="8">
                  <c:v>495.6</c:v>
                </c:pt>
                <c:pt idx="9">
                  <c:v>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49.4</c:v>
                </c:pt>
                <c:pt idx="1">
                  <c:v>48.9</c:v>
                </c:pt>
                <c:pt idx="2">
                  <c:v>47.9</c:v>
                </c:pt>
                <c:pt idx="3">
                  <c:v>47.8</c:v>
                </c:pt>
                <c:pt idx="4">
                  <c:v>48</c:v>
                </c:pt>
                <c:pt idx="5">
                  <c:v>45.9</c:v>
                </c:pt>
                <c:pt idx="6">
                  <c:v>47.2</c:v>
                </c:pt>
                <c:pt idx="7">
                  <c:v>46.6</c:v>
                </c:pt>
                <c:pt idx="8">
                  <c:v>45.3</c:v>
                </c:pt>
                <c:pt idx="9">
                  <c:v>43.9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59</c:v>
                </c:pt>
                <c:pt idx="1">
                  <c:v>117.4</c:v>
                </c:pt>
                <c:pt idx="2">
                  <c:v>174.6</c:v>
                </c:pt>
                <c:pt idx="3">
                  <c:v>231.7</c:v>
                </c:pt>
                <c:pt idx="4">
                  <c:v>289</c:v>
                </c:pt>
                <c:pt idx="5">
                  <c:v>343.8</c:v>
                </c:pt>
                <c:pt idx="6">
                  <c:v>400.1</c:v>
                </c:pt>
                <c:pt idx="7">
                  <c:v>455.8</c:v>
                </c:pt>
                <c:pt idx="8">
                  <c:v>509.9</c:v>
                </c:pt>
                <c:pt idx="9">
                  <c:v>562.4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6.76</c:v>
                </c:pt>
                <c:pt idx="1">
                  <c:v>7.1</c:v>
                </c:pt>
                <c:pt idx="2">
                  <c:v>7.15</c:v>
                </c:pt>
                <c:pt idx="3">
                  <c:v>7.04</c:v>
                </c:pt>
                <c:pt idx="4">
                  <c:v>6.86</c:v>
                </c:pt>
                <c:pt idx="5">
                  <c:v>6.38</c:v>
                </c:pt>
                <c:pt idx="6">
                  <c:v>6.41</c:v>
                </c:pt>
                <c:pt idx="7">
                  <c:v>6.81</c:v>
                </c:pt>
                <c:pt idx="8">
                  <c:v>6.53</c:v>
                </c:pt>
                <c:pt idx="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8.08</c:v>
                </c:pt>
                <c:pt idx="1">
                  <c:v>16.559999999999999</c:v>
                </c:pt>
                <c:pt idx="2">
                  <c:v>25.1</c:v>
                </c:pt>
                <c:pt idx="3">
                  <c:v>33.51</c:v>
                </c:pt>
                <c:pt idx="4">
                  <c:v>41.7</c:v>
                </c:pt>
                <c:pt idx="5">
                  <c:v>49.32</c:v>
                </c:pt>
                <c:pt idx="6">
                  <c:v>56.98</c:v>
                </c:pt>
                <c:pt idx="7">
                  <c:v>65.11</c:v>
                </c:pt>
                <c:pt idx="8">
                  <c:v>72.900000000000006</c:v>
                </c:pt>
                <c:pt idx="9">
                  <c:v>80.67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5.0199999999999996</c:v>
                </c:pt>
                <c:pt idx="1">
                  <c:v>5.56</c:v>
                </c:pt>
                <c:pt idx="2">
                  <c:v>4.58</c:v>
                </c:pt>
                <c:pt idx="3">
                  <c:v>5.35</c:v>
                </c:pt>
                <c:pt idx="4">
                  <c:v>4.9400000000000004</c:v>
                </c:pt>
                <c:pt idx="5">
                  <c:v>5.12</c:v>
                </c:pt>
                <c:pt idx="6">
                  <c:v>4.5599999999999996</c:v>
                </c:pt>
                <c:pt idx="7">
                  <c:v>5.27</c:v>
                </c:pt>
                <c:pt idx="8">
                  <c:v>5.3</c:v>
                </c:pt>
                <c:pt idx="9">
                  <c:v>4.63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6.3</c:v>
                </c:pt>
                <c:pt idx="1">
                  <c:v>13.29</c:v>
                </c:pt>
                <c:pt idx="2">
                  <c:v>19.04</c:v>
                </c:pt>
                <c:pt idx="3">
                  <c:v>25.76</c:v>
                </c:pt>
                <c:pt idx="4">
                  <c:v>31.96</c:v>
                </c:pt>
                <c:pt idx="5">
                  <c:v>38.4</c:v>
                </c:pt>
                <c:pt idx="6">
                  <c:v>44.13</c:v>
                </c:pt>
                <c:pt idx="7">
                  <c:v>50.75</c:v>
                </c:pt>
                <c:pt idx="8">
                  <c:v>57.42</c:v>
                </c:pt>
                <c:pt idx="9">
                  <c:v>63.24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53.5</c:v>
                </c:pt>
                <c:pt idx="1">
                  <c:v>53.2</c:v>
                </c:pt>
                <c:pt idx="2">
                  <c:v>52.6</c:v>
                </c:pt>
                <c:pt idx="3">
                  <c:v>52.2</c:v>
                </c:pt>
                <c:pt idx="4">
                  <c:v>50.8</c:v>
                </c:pt>
                <c:pt idx="5">
                  <c:v>49.7</c:v>
                </c:pt>
                <c:pt idx="6">
                  <c:v>50.4</c:v>
                </c:pt>
                <c:pt idx="7">
                  <c:v>49.6</c:v>
                </c:pt>
                <c:pt idx="8">
                  <c:v>48.8</c:v>
                </c:pt>
                <c:pt idx="9">
                  <c:v>48.3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49.9</c:v>
                </c:pt>
                <c:pt idx="1">
                  <c:v>99.9</c:v>
                </c:pt>
                <c:pt idx="2">
                  <c:v>148.9</c:v>
                </c:pt>
                <c:pt idx="3">
                  <c:v>198.10000000000002</c:v>
                </c:pt>
                <c:pt idx="4">
                  <c:v>247.6</c:v>
                </c:pt>
                <c:pt idx="5">
                  <c:v>297.10000000000002</c:v>
                </c:pt>
                <c:pt idx="6">
                  <c:v>345.20000000000005</c:v>
                </c:pt>
                <c:pt idx="7">
                  <c:v>393</c:v>
                </c:pt>
                <c:pt idx="8">
                  <c:v>440.4</c:v>
                </c:pt>
                <c:pt idx="9">
                  <c:v>487.29999999999995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2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63.9</c:v>
                </c:pt>
                <c:pt idx="1">
                  <c:v>127.4</c:v>
                </c:pt>
                <c:pt idx="2">
                  <c:v>190.2</c:v>
                </c:pt>
                <c:pt idx="3">
                  <c:v>252.6</c:v>
                </c:pt>
                <c:pt idx="4">
                  <c:v>313.3</c:v>
                </c:pt>
                <c:pt idx="5">
                  <c:v>372.7</c:v>
                </c:pt>
                <c:pt idx="6">
                  <c:v>432.9</c:v>
                </c:pt>
                <c:pt idx="7">
                  <c:v>492.1</c:v>
                </c:pt>
                <c:pt idx="8">
                  <c:v>550.4</c:v>
                </c:pt>
                <c:pt idx="9">
                  <c:v>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17.5</c:v>
                </c:pt>
                <c:pt idx="1">
                  <c:v>12.2</c:v>
                </c:pt>
                <c:pt idx="2">
                  <c:v>14.8</c:v>
                </c:pt>
                <c:pt idx="3">
                  <c:v>11.5</c:v>
                </c:pt>
                <c:pt idx="4">
                  <c:v>13.1</c:v>
                </c:pt>
                <c:pt idx="5">
                  <c:v>10.9</c:v>
                </c:pt>
                <c:pt idx="6">
                  <c:v>11.7</c:v>
                </c:pt>
                <c:pt idx="7">
                  <c:v>11.5</c:v>
                </c:pt>
                <c:pt idx="8">
                  <c:v>11.2</c:v>
                </c:pt>
                <c:pt idx="9">
                  <c:v>12.9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20.9</c:v>
                </c:pt>
                <c:pt idx="1">
                  <c:v>35.4</c:v>
                </c:pt>
                <c:pt idx="2">
                  <c:v>53</c:v>
                </c:pt>
                <c:pt idx="3">
                  <c:v>66.7</c:v>
                </c:pt>
                <c:pt idx="4">
                  <c:v>82.3</c:v>
                </c:pt>
                <c:pt idx="5">
                  <c:v>95.3</c:v>
                </c:pt>
                <c:pt idx="6">
                  <c:v>109.3</c:v>
                </c:pt>
                <c:pt idx="7">
                  <c:v>123</c:v>
                </c:pt>
                <c:pt idx="8">
                  <c:v>136.30000000000001</c:v>
                </c:pt>
                <c:pt idx="9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15.3</c:v>
                </c:pt>
                <c:pt idx="1">
                  <c:v>10.1</c:v>
                </c:pt>
                <c:pt idx="2">
                  <c:v>9.11</c:v>
                </c:pt>
                <c:pt idx="3">
                  <c:v>9.31</c:v>
                </c:pt>
                <c:pt idx="4">
                  <c:v>9.52</c:v>
                </c:pt>
                <c:pt idx="5">
                  <c:v>13.2</c:v>
                </c:pt>
                <c:pt idx="6">
                  <c:v>10.5</c:v>
                </c:pt>
                <c:pt idx="7">
                  <c:v>12.2</c:v>
                </c:pt>
                <c:pt idx="8">
                  <c:v>9.73</c:v>
                </c:pt>
                <c:pt idx="9">
                  <c:v>9.26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18.3</c:v>
                </c:pt>
                <c:pt idx="1">
                  <c:v>30.3</c:v>
                </c:pt>
                <c:pt idx="2">
                  <c:v>41.2</c:v>
                </c:pt>
                <c:pt idx="3">
                  <c:v>52.3</c:v>
                </c:pt>
                <c:pt idx="4">
                  <c:v>63.7</c:v>
                </c:pt>
                <c:pt idx="5">
                  <c:v>79.400000000000006</c:v>
                </c:pt>
                <c:pt idx="6">
                  <c:v>91.9</c:v>
                </c:pt>
                <c:pt idx="7">
                  <c:v>106.4</c:v>
                </c:pt>
                <c:pt idx="8">
                  <c:v>118</c:v>
                </c:pt>
                <c:pt idx="9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11.4</c:v>
                </c:pt>
                <c:pt idx="1">
                  <c:v>12.5</c:v>
                </c:pt>
                <c:pt idx="2">
                  <c:v>12.9</c:v>
                </c:pt>
                <c:pt idx="3">
                  <c:v>14.4</c:v>
                </c:pt>
                <c:pt idx="4">
                  <c:v>13.6</c:v>
                </c:pt>
                <c:pt idx="5">
                  <c:v>12.9</c:v>
                </c:pt>
                <c:pt idx="6">
                  <c:v>11.5</c:v>
                </c:pt>
                <c:pt idx="7">
                  <c:v>9.5399999999999991</c:v>
                </c:pt>
                <c:pt idx="8">
                  <c:v>12.2</c:v>
                </c:pt>
                <c:pt idx="9">
                  <c:v>13.2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13.6</c:v>
                </c:pt>
                <c:pt idx="1">
                  <c:v>28.6</c:v>
                </c:pt>
                <c:pt idx="2">
                  <c:v>44.1</c:v>
                </c:pt>
                <c:pt idx="3">
                  <c:v>61.3</c:v>
                </c:pt>
                <c:pt idx="4">
                  <c:v>77.5</c:v>
                </c:pt>
                <c:pt idx="5">
                  <c:v>92.9</c:v>
                </c:pt>
                <c:pt idx="6">
                  <c:v>106.7</c:v>
                </c:pt>
                <c:pt idx="7">
                  <c:v>118.1</c:v>
                </c:pt>
                <c:pt idx="8">
                  <c:v>132.69999999999999</c:v>
                </c:pt>
                <c:pt idx="9">
                  <c:v>148.5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14</c:v>
                </c:pt>
                <c:pt idx="1">
                  <c:v>14.5</c:v>
                </c:pt>
                <c:pt idx="2">
                  <c:v>15.9</c:v>
                </c:pt>
                <c:pt idx="3">
                  <c:v>12.7</c:v>
                </c:pt>
                <c:pt idx="4">
                  <c:v>8.7899999999999991</c:v>
                </c:pt>
                <c:pt idx="5">
                  <c:v>12.9</c:v>
                </c:pt>
                <c:pt idx="6">
                  <c:v>12.6</c:v>
                </c:pt>
                <c:pt idx="7">
                  <c:v>11.1</c:v>
                </c:pt>
                <c:pt idx="8">
                  <c:v>10.4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16.8</c:v>
                </c:pt>
                <c:pt idx="1">
                  <c:v>34.1</c:v>
                </c:pt>
                <c:pt idx="2">
                  <c:v>53.1</c:v>
                </c:pt>
                <c:pt idx="3">
                  <c:v>68.2</c:v>
                </c:pt>
                <c:pt idx="4">
                  <c:v>78.7</c:v>
                </c:pt>
                <c:pt idx="5">
                  <c:v>94.1</c:v>
                </c:pt>
                <c:pt idx="6">
                  <c:v>109.2</c:v>
                </c:pt>
                <c:pt idx="7">
                  <c:v>122.4</c:v>
                </c:pt>
                <c:pt idx="8">
                  <c:v>134.9</c:v>
                </c:pt>
                <c:pt idx="9">
                  <c:v>150.4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13.6</c:v>
                </c:pt>
                <c:pt idx="1">
                  <c:v>11.7</c:v>
                </c:pt>
                <c:pt idx="2">
                  <c:v>15.7</c:v>
                </c:pt>
                <c:pt idx="3">
                  <c:v>12.1</c:v>
                </c:pt>
                <c:pt idx="4">
                  <c:v>11.1</c:v>
                </c:pt>
                <c:pt idx="5">
                  <c:v>13.5</c:v>
                </c:pt>
                <c:pt idx="6">
                  <c:v>12.5</c:v>
                </c:pt>
                <c:pt idx="7">
                  <c:v>12</c:v>
                </c:pt>
                <c:pt idx="8">
                  <c:v>14.5</c:v>
                </c:pt>
                <c:pt idx="9">
                  <c:v>8.02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47.8</c:v>
                </c:pt>
                <c:pt idx="1">
                  <c:v>47.7</c:v>
                </c:pt>
                <c:pt idx="2">
                  <c:v>47.8</c:v>
                </c:pt>
                <c:pt idx="3">
                  <c:v>47.2</c:v>
                </c:pt>
                <c:pt idx="4">
                  <c:v>47.4</c:v>
                </c:pt>
                <c:pt idx="5">
                  <c:v>46.1</c:v>
                </c:pt>
                <c:pt idx="6">
                  <c:v>46.9</c:v>
                </c:pt>
                <c:pt idx="7">
                  <c:v>46.3</c:v>
                </c:pt>
                <c:pt idx="8">
                  <c:v>45.6</c:v>
                </c:pt>
                <c:pt idx="9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16.3</c:v>
                </c:pt>
                <c:pt idx="1">
                  <c:v>30.2</c:v>
                </c:pt>
                <c:pt idx="2">
                  <c:v>48.9</c:v>
                </c:pt>
                <c:pt idx="3">
                  <c:v>63.3</c:v>
                </c:pt>
                <c:pt idx="4">
                  <c:v>76.599999999999994</c:v>
                </c:pt>
                <c:pt idx="5">
                  <c:v>92.7</c:v>
                </c:pt>
                <c:pt idx="6">
                  <c:v>107.6</c:v>
                </c:pt>
                <c:pt idx="7">
                  <c:v>121.9</c:v>
                </c:pt>
                <c:pt idx="8">
                  <c:v>139.19999999999999</c:v>
                </c:pt>
                <c:pt idx="9">
                  <c:v>148.77000000000001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12.6</c:v>
                </c:pt>
                <c:pt idx="1">
                  <c:v>14.5</c:v>
                </c:pt>
                <c:pt idx="2">
                  <c:v>13</c:v>
                </c:pt>
                <c:pt idx="3">
                  <c:v>11.2</c:v>
                </c:pt>
                <c:pt idx="4">
                  <c:v>11.1</c:v>
                </c:pt>
                <c:pt idx="5">
                  <c:v>11.4</c:v>
                </c:pt>
                <c:pt idx="6">
                  <c:v>11.9</c:v>
                </c:pt>
                <c:pt idx="7">
                  <c:v>13.3</c:v>
                </c:pt>
                <c:pt idx="8">
                  <c:v>10.3</c:v>
                </c:pt>
                <c:pt idx="9">
                  <c:v>14.4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15</c:v>
                </c:pt>
                <c:pt idx="1">
                  <c:v>32.299999999999997</c:v>
                </c:pt>
                <c:pt idx="2">
                  <c:v>47.8</c:v>
                </c:pt>
                <c:pt idx="3">
                  <c:v>61.1</c:v>
                </c:pt>
                <c:pt idx="4">
                  <c:v>74.400000000000006</c:v>
                </c:pt>
                <c:pt idx="5">
                  <c:v>88</c:v>
                </c:pt>
                <c:pt idx="6">
                  <c:v>102.2</c:v>
                </c:pt>
                <c:pt idx="7">
                  <c:v>118.1</c:v>
                </c:pt>
                <c:pt idx="8">
                  <c:v>130.30000000000001</c:v>
                </c:pt>
                <c:pt idx="9">
                  <c:v>147.5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17</c:v>
                </c:pt>
                <c:pt idx="1">
                  <c:v>14.7</c:v>
                </c:pt>
                <c:pt idx="2">
                  <c:v>16.100000000000001</c:v>
                </c:pt>
                <c:pt idx="3">
                  <c:v>13.6</c:v>
                </c:pt>
                <c:pt idx="4">
                  <c:v>10.6</c:v>
                </c:pt>
                <c:pt idx="5">
                  <c:v>12.1</c:v>
                </c:pt>
                <c:pt idx="6">
                  <c:v>9.91</c:v>
                </c:pt>
                <c:pt idx="7">
                  <c:v>12.1</c:v>
                </c:pt>
                <c:pt idx="8">
                  <c:v>11.4</c:v>
                </c:pt>
                <c:pt idx="9">
                  <c:v>11.2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20.3</c:v>
                </c:pt>
                <c:pt idx="1">
                  <c:v>37.9</c:v>
                </c:pt>
                <c:pt idx="2">
                  <c:v>57.2</c:v>
                </c:pt>
                <c:pt idx="3">
                  <c:v>73.5</c:v>
                </c:pt>
                <c:pt idx="4">
                  <c:v>86.1</c:v>
                </c:pt>
                <c:pt idx="5">
                  <c:v>100.5</c:v>
                </c:pt>
                <c:pt idx="6">
                  <c:v>112.3</c:v>
                </c:pt>
                <c:pt idx="7">
                  <c:v>126.8</c:v>
                </c:pt>
                <c:pt idx="8">
                  <c:v>140.4</c:v>
                </c:pt>
                <c:pt idx="9">
                  <c:v>153.80000000000001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9.48</c:v>
                </c:pt>
                <c:pt idx="1">
                  <c:v>10.199999999999999</c:v>
                </c:pt>
                <c:pt idx="2">
                  <c:v>11.1</c:v>
                </c:pt>
                <c:pt idx="3">
                  <c:v>12.5</c:v>
                </c:pt>
                <c:pt idx="4">
                  <c:v>11.5</c:v>
                </c:pt>
                <c:pt idx="5">
                  <c:v>13.9</c:v>
                </c:pt>
                <c:pt idx="6">
                  <c:v>14.3</c:v>
                </c:pt>
                <c:pt idx="7">
                  <c:v>14.7</c:v>
                </c:pt>
                <c:pt idx="8">
                  <c:v>9.8800000000000008</c:v>
                </c:pt>
                <c:pt idx="9">
                  <c:v>12.8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11.3</c:v>
                </c:pt>
                <c:pt idx="1">
                  <c:v>23.5</c:v>
                </c:pt>
                <c:pt idx="2">
                  <c:v>36.799999999999997</c:v>
                </c:pt>
                <c:pt idx="3">
                  <c:v>51.8</c:v>
                </c:pt>
                <c:pt idx="4">
                  <c:v>65.5</c:v>
                </c:pt>
                <c:pt idx="5">
                  <c:v>82.1</c:v>
                </c:pt>
                <c:pt idx="6">
                  <c:v>99.1</c:v>
                </c:pt>
                <c:pt idx="7">
                  <c:v>116.7</c:v>
                </c:pt>
                <c:pt idx="8">
                  <c:v>128.5</c:v>
                </c:pt>
                <c:pt idx="9">
                  <c:v>143.69999999999999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12.7</c:v>
                </c:pt>
                <c:pt idx="1">
                  <c:v>12.9</c:v>
                </c:pt>
                <c:pt idx="2">
                  <c:v>9.64</c:v>
                </c:pt>
                <c:pt idx="3">
                  <c:v>15</c:v>
                </c:pt>
                <c:pt idx="4">
                  <c:v>14.5</c:v>
                </c:pt>
                <c:pt idx="5">
                  <c:v>12.7</c:v>
                </c:pt>
                <c:pt idx="6">
                  <c:v>14.7</c:v>
                </c:pt>
                <c:pt idx="7">
                  <c:v>16.100000000000001</c:v>
                </c:pt>
                <c:pt idx="8">
                  <c:v>8.77</c:v>
                </c:pt>
                <c:pt idx="9">
                  <c:v>11.1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15.2</c:v>
                </c:pt>
                <c:pt idx="1">
                  <c:v>30.6</c:v>
                </c:pt>
                <c:pt idx="2">
                  <c:v>42.1</c:v>
                </c:pt>
                <c:pt idx="3">
                  <c:v>60.1</c:v>
                </c:pt>
                <c:pt idx="4">
                  <c:v>77.400000000000006</c:v>
                </c:pt>
                <c:pt idx="5">
                  <c:v>92.6</c:v>
                </c:pt>
                <c:pt idx="6">
                  <c:v>110.1</c:v>
                </c:pt>
                <c:pt idx="7">
                  <c:v>129.30000000000001</c:v>
                </c:pt>
                <c:pt idx="8">
                  <c:v>139.80000000000001</c:v>
                </c:pt>
                <c:pt idx="9">
                  <c:v>153.1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11.6</c:v>
                </c:pt>
                <c:pt idx="1">
                  <c:v>10.9</c:v>
                </c:pt>
                <c:pt idx="2">
                  <c:v>14.2</c:v>
                </c:pt>
                <c:pt idx="3">
                  <c:v>12.5</c:v>
                </c:pt>
                <c:pt idx="4">
                  <c:v>15.5</c:v>
                </c:pt>
                <c:pt idx="5">
                  <c:v>14.4</c:v>
                </c:pt>
                <c:pt idx="6">
                  <c:v>12.3</c:v>
                </c:pt>
                <c:pt idx="7">
                  <c:v>11.9</c:v>
                </c:pt>
                <c:pt idx="8">
                  <c:v>9.65</c:v>
                </c:pt>
                <c:pt idx="9">
                  <c:v>11.7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57.1</c:v>
                </c:pt>
                <c:pt idx="1">
                  <c:v>114.1</c:v>
                </c:pt>
                <c:pt idx="2">
                  <c:v>171.3</c:v>
                </c:pt>
                <c:pt idx="3">
                  <c:v>227.70000000000002</c:v>
                </c:pt>
                <c:pt idx="4">
                  <c:v>284.3</c:v>
                </c:pt>
                <c:pt idx="5">
                  <c:v>339.40000000000003</c:v>
                </c:pt>
                <c:pt idx="6">
                  <c:v>395.5</c:v>
                </c:pt>
                <c:pt idx="7">
                  <c:v>450.8</c:v>
                </c:pt>
                <c:pt idx="8">
                  <c:v>505.3</c:v>
                </c:pt>
                <c:pt idx="9">
                  <c:v>559.1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2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13.9</c:v>
                </c:pt>
                <c:pt idx="1">
                  <c:v>26.9</c:v>
                </c:pt>
                <c:pt idx="2">
                  <c:v>43.9</c:v>
                </c:pt>
                <c:pt idx="3">
                  <c:v>58.9</c:v>
                </c:pt>
                <c:pt idx="4">
                  <c:v>77.400000000000006</c:v>
                </c:pt>
                <c:pt idx="5">
                  <c:v>94.5</c:v>
                </c:pt>
                <c:pt idx="6">
                  <c:v>109.1</c:v>
                </c:pt>
                <c:pt idx="7">
                  <c:v>123.3</c:v>
                </c:pt>
                <c:pt idx="8">
                  <c:v>134.80000000000001</c:v>
                </c:pt>
                <c:pt idx="9">
                  <c:v>148.80000000000001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2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8.61</c:v>
                </c:pt>
                <c:pt idx="1">
                  <c:v>8.32</c:v>
                </c:pt>
                <c:pt idx="2">
                  <c:v>8.64</c:v>
                </c:pt>
                <c:pt idx="3">
                  <c:v>10.7</c:v>
                </c:pt>
                <c:pt idx="4">
                  <c:v>11</c:v>
                </c:pt>
                <c:pt idx="5">
                  <c:v>6.58</c:v>
                </c:pt>
                <c:pt idx="6">
                  <c:v>7.69</c:v>
                </c:pt>
                <c:pt idx="7">
                  <c:v>8</c:v>
                </c:pt>
                <c:pt idx="8">
                  <c:v>8.7200000000000006</c:v>
                </c:pt>
                <c:pt idx="9">
                  <c:v>7.99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2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10.3</c:v>
                </c:pt>
                <c:pt idx="1">
                  <c:v>20.23</c:v>
                </c:pt>
                <c:pt idx="2">
                  <c:v>30.53</c:v>
                </c:pt>
                <c:pt idx="3">
                  <c:v>43.23</c:v>
                </c:pt>
                <c:pt idx="4">
                  <c:v>56.33</c:v>
                </c:pt>
                <c:pt idx="5">
                  <c:v>64.180000000000007</c:v>
                </c:pt>
                <c:pt idx="6">
                  <c:v>73.36</c:v>
                </c:pt>
                <c:pt idx="7">
                  <c:v>82.91</c:v>
                </c:pt>
                <c:pt idx="8">
                  <c:v>93.31</c:v>
                </c:pt>
                <c:pt idx="9">
                  <c:v>102.9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2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8.76</c:v>
                </c:pt>
                <c:pt idx="1">
                  <c:v>11.7</c:v>
                </c:pt>
                <c:pt idx="2">
                  <c:v>7.8</c:v>
                </c:pt>
                <c:pt idx="3">
                  <c:v>6.98</c:v>
                </c:pt>
                <c:pt idx="4">
                  <c:v>7.38</c:v>
                </c:pt>
                <c:pt idx="5">
                  <c:v>10.4</c:v>
                </c:pt>
                <c:pt idx="6">
                  <c:v>7.42</c:v>
                </c:pt>
                <c:pt idx="7">
                  <c:v>6.83</c:v>
                </c:pt>
                <c:pt idx="8">
                  <c:v>6.7</c:v>
                </c:pt>
                <c:pt idx="9">
                  <c:v>8.6300000000000008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2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10.5</c:v>
                </c:pt>
                <c:pt idx="1">
                  <c:v>24.5</c:v>
                </c:pt>
                <c:pt idx="2">
                  <c:v>33.81</c:v>
                </c:pt>
                <c:pt idx="3">
                  <c:v>42.15</c:v>
                </c:pt>
                <c:pt idx="4">
                  <c:v>50.96</c:v>
                </c:pt>
                <c:pt idx="5">
                  <c:v>63.36</c:v>
                </c:pt>
                <c:pt idx="6">
                  <c:v>72.22</c:v>
                </c:pt>
                <c:pt idx="7">
                  <c:v>80.38</c:v>
                </c:pt>
                <c:pt idx="8">
                  <c:v>88.38</c:v>
                </c:pt>
                <c:pt idx="9">
                  <c:v>98.68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2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9.69</c:v>
                </c:pt>
                <c:pt idx="1">
                  <c:v>7.38</c:v>
                </c:pt>
                <c:pt idx="2">
                  <c:v>5.73</c:v>
                </c:pt>
                <c:pt idx="3">
                  <c:v>11.5</c:v>
                </c:pt>
                <c:pt idx="4">
                  <c:v>8.26</c:v>
                </c:pt>
                <c:pt idx="5">
                  <c:v>5.91</c:v>
                </c:pt>
                <c:pt idx="6">
                  <c:v>8.86</c:v>
                </c:pt>
                <c:pt idx="7">
                  <c:v>5.49</c:v>
                </c:pt>
                <c:pt idx="8">
                  <c:v>8.48</c:v>
                </c:pt>
                <c:pt idx="9">
                  <c:v>9.7100000000000009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2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11.6</c:v>
                </c:pt>
                <c:pt idx="1">
                  <c:v>20.41</c:v>
                </c:pt>
                <c:pt idx="2">
                  <c:v>27.25</c:v>
                </c:pt>
                <c:pt idx="3">
                  <c:v>40.950000000000003</c:v>
                </c:pt>
                <c:pt idx="4">
                  <c:v>50.81</c:v>
                </c:pt>
                <c:pt idx="5">
                  <c:v>57.86</c:v>
                </c:pt>
                <c:pt idx="6">
                  <c:v>68.459999999999994</c:v>
                </c:pt>
                <c:pt idx="7">
                  <c:v>75.010000000000005</c:v>
                </c:pt>
                <c:pt idx="8">
                  <c:v>85.11</c:v>
                </c:pt>
                <c:pt idx="9">
                  <c:v>96.7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BITRATE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469.3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378.7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80.7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D-405E-A586-B94D836336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TRSFERIMENTO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560.4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430.4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147.6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96.5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4A-492A-B8B9-73AAF72F16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45.8</c:v>
                </c:pt>
                <c:pt idx="1">
                  <c:v>45.9</c:v>
                </c:pt>
                <c:pt idx="2">
                  <c:v>46</c:v>
                </c:pt>
                <c:pt idx="3">
                  <c:v>46.3</c:v>
                </c:pt>
                <c:pt idx="4">
                  <c:v>44.7</c:v>
                </c:pt>
                <c:pt idx="5">
                  <c:v>45.2</c:v>
                </c:pt>
                <c:pt idx="6">
                  <c:v>45.2</c:v>
                </c:pt>
                <c:pt idx="7">
                  <c:v>43.8</c:v>
                </c:pt>
                <c:pt idx="8">
                  <c:v>44.3</c:v>
                </c:pt>
                <c:pt idx="9">
                  <c:v>43.9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54.8</c:v>
                </c:pt>
                <c:pt idx="1">
                  <c:v>109.8</c:v>
                </c:pt>
                <c:pt idx="2">
                  <c:v>164.8</c:v>
                </c:pt>
                <c:pt idx="3">
                  <c:v>220.20000000000002</c:v>
                </c:pt>
                <c:pt idx="4">
                  <c:v>273.59999999999997</c:v>
                </c:pt>
                <c:pt idx="5">
                  <c:v>327.70000000000005</c:v>
                </c:pt>
                <c:pt idx="6">
                  <c:v>381.7</c:v>
                </c:pt>
                <c:pt idx="7">
                  <c:v>434.09999999999997</c:v>
                </c:pt>
                <c:pt idx="8">
                  <c:v>487.1</c:v>
                </c:pt>
                <c:pt idx="9">
                  <c:v>539.6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2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51.1</c:v>
                </c:pt>
                <c:pt idx="1">
                  <c:v>50.9</c:v>
                </c:pt>
                <c:pt idx="2">
                  <c:v>49.5</c:v>
                </c:pt>
                <c:pt idx="3">
                  <c:v>49.7</c:v>
                </c:pt>
                <c:pt idx="4">
                  <c:v>49.6</c:v>
                </c:pt>
                <c:pt idx="5">
                  <c:v>49.9</c:v>
                </c:pt>
                <c:pt idx="6">
                  <c:v>48.4</c:v>
                </c:pt>
                <c:pt idx="7">
                  <c:v>48.9</c:v>
                </c:pt>
                <c:pt idx="8">
                  <c:v>48.1</c:v>
                </c:pt>
                <c:pt idx="9">
                  <c:v>48.2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FF626-E920-A787-F984-E2E02093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8EF0A9-3116-D98C-B105-9175EA7A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E2DAF-8990-554F-49FF-2CD8DDE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3415C6-1838-BEBF-A941-1B6B254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6904B-DFD2-0799-D6F5-F2014C2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8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B2EC-39AF-1D9A-CFCD-0F4EBAA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60A4E-DDCA-6317-6C46-55837F0C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CCDEC-19A6-CB03-1CEE-9832A7B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9F3F-A807-41DB-C8D6-B81CC144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EDB68-EE9C-78C4-5C14-EEDF1E7A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BCB5E7-1EEA-AB68-D41C-5B0F3B8C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A5E0C0-E6AC-CD97-4558-DA1BF7C7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CBC01-13E2-89F9-D931-B091B0F6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F76A5-CB75-896E-206B-CA5721EE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C5778-03A8-5E8A-C20F-B22B65C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873D-7258-0ECE-BC53-91D1BDA9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45B0-49FD-2539-4793-77F7A410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E54C2-D042-7232-04FA-D3A21408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884C5-BFB3-85BF-00EF-A71A52D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E1BC8-D514-0177-A2FA-D859990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6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A35D7-CB64-D583-558C-98031E3C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28AE2-8AEC-E6CB-78D6-4E3920B0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69E66-9115-42CC-613E-4EE0222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52831-27DD-8964-9A1F-10FF1579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47B40-FD64-3B61-BC05-0A32C75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EE4EC-3D1D-B6DD-4237-0261EFA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C822F-4249-EC7D-A41B-6801A21A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E905F-2F65-0C29-3578-EA47C19E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745C4-A1FE-4F7C-0654-E78EDE8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24C5BC-64A9-E0F9-0691-2998B9B8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979747-0C96-F0A9-C4C7-5820803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93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53B80-2767-B398-BD55-B2A59D7D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CF15C8-E88F-63C2-A779-3334116E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68D67-3B39-DBAF-B08E-9C7EE2EF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50AB0A-7F67-530B-A88E-0F8A8FA6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8D016A-0D06-6EC7-13AC-CC2FA0F1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2A1ED3-CBD0-4186-5F21-16F0C10F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D46DD9-91B0-EFA1-147D-98CCDAB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22CC5C-11C2-72F9-1D0B-8F09596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82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ECE3C-628F-53F1-F845-0636170C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F29D2C-2605-942E-5BD8-DF02623E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F949E-794E-358A-14C5-CB0E94C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C720A4-81AF-1393-D372-2B650AA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034E0D-7BCC-CCA6-D0E3-871A5D1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136609-1362-C92B-C2A0-79B9EA4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6EEB6A-BF44-79D4-45BE-DDCFEF6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3E593-4E38-00D5-9A40-F202500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F623-4A7B-1AA8-DB98-58ED963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F4DF13-8917-932E-8C91-A01F85B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BA81B-A69C-D795-C5B5-163A89DC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F01C7C-E4D5-20E4-FECC-DF34C46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7E6DB-B435-3A1F-47E8-9CDCD61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0B686-AE8B-009E-A095-7A065FCB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406C38-3F24-C896-C5E0-E91435D3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F9B73F-8ADA-EF05-573E-601A0789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581B49-1478-A310-8244-91759BA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2F58AD-BA5A-A68C-094C-8FEFFE0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681D0-B0A1-BFF9-1977-A948EAC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2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0E89CA-5399-6479-53E7-E92C79E2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7690A-D638-2669-FBAA-0464A08A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0ADEB-9E10-F968-7F13-A19BC0A8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8B-E930-44D0-875E-657F1D8EEC5B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45BBA-FE27-AABD-3315-C03D2750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EFA98F-DF91-BF03-9B04-3C2A9D15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TEST2 SENZA VPN</a:t>
            </a:r>
          </a:p>
        </p:txBody>
      </p:sp>
    </p:spTree>
    <p:extLst>
      <p:ext uri="{BB962C8B-B14F-4D97-AF65-F5344CB8AC3E}">
        <p14:creationId xmlns:p14="http://schemas.microsoft.com/office/powerpoint/2010/main" val="119919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1594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1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113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7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086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5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645DB32-5CEC-AED2-39EF-B9EE13A3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4" y="1433195"/>
            <a:ext cx="5696386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006FB6-8244-25E1-DEDD-B42CF5CD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37" y="1433195"/>
            <a:ext cx="567469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1773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493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2100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2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411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2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5830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51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2271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4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916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2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2203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4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042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51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602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6901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17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519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04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052C7B9-58F8-A69B-A916-1BD1E696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5" y="1335722"/>
            <a:ext cx="577454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D29383-4F13-926B-6953-5DFE728E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93" y="1335722"/>
            <a:ext cx="578336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048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TEST2 WIREGUARD</a:t>
            </a:r>
          </a:p>
        </p:txBody>
      </p:sp>
    </p:spTree>
    <p:extLst>
      <p:ext uri="{BB962C8B-B14F-4D97-AF65-F5344CB8AC3E}">
        <p14:creationId xmlns:p14="http://schemas.microsoft.com/office/powerpoint/2010/main" val="220863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939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1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3664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42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C07C72-D1A2-0718-5BDD-C2D211F9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6" y="1387792"/>
            <a:ext cx="564168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63A0EA-AAA9-17E5-2EAA-3345EAD4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22" y="1387792"/>
            <a:ext cx="567163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7431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354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7662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6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7345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6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89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868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8829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59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594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973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781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16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000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1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C909928-CDF9-808A-98E2-A7B24F45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5" y="1178560"/>
            <a:ext cx="568306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27B52D-A636-BE29-3541-72634510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61" y="1178560"/>
            <a:ext cx="567469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278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0559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5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9534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994AF64-3975-D91A-0CDE-1A7605FD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" y="1215072"/>
            <a:ext cx="566332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7E1090-2226-83B0-26CD-7EA3352B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5" y="1215072"/>
            <a:ext cx="566854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6438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9889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68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1711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450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3284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41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7693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383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9576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1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11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942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118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962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0867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24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50C8F9B-35BA-F283-026D-D56B97DA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" y="1074102"/>
            <a:ext cx="558966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F8DC98E-A4DD-1522-71D9-A4E2DA770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73" y="1074102"/>
            <a:ext cx="566227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76348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TEST2 WIREGUARD-PQ</a:t>
            </a:r>
          </a:p>
        </p:txBody>
      </p:sp>
    </p:spTree>
    <p:extLst>
      <p:ext uri="{BB962C8B-B14F-4D97-AF65-F5344CB8AC3E}">
        <p14:creationId xmlns:p14="http://schemas.microsoft.com/office/powerpoint/2010/main" val="14537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0947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84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0191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19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589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68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C056A6-4D4A-455D-4BCE-3CBF6F6D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" y="1356042"/>
            <a:ext cx="569454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8F4438-CE22-A4F1-C607-F1936179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95" y="1356042"/>
            <a:ext cx="558645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61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368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218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722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06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30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796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8981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53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961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46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7488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5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8179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03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407969"/>
              </p:ext>
            </p:extLst>
          </p:nvPr>
        </p:nvGraphicFramePr>
        <p:xfrm>
          <a:off x="2032000" y="7383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493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2123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89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86211D-0BFB-CA98-970A-673522AC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7" y="1337627"/>
            <a:ext cx="564071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A58C68-238B-F401-2113-5826DAD5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1337627"/>
            <a:ext cx="56488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56444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09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563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3136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27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5552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981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752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1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1271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8511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5537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13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8650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85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0125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2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6452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892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1269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833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920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93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D50256-A99B-6A5C-2394-E3B2050E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355407"/>
            <a:ext cx="570304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9E516F-3F17-9C59-4A66-46F74E6E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92" y="1355407"/>
            <a:ext cx="555652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8523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FF00"/>
                </a:solidFill>
              </a:rPr>
              <a:t>TEST2 OPEN-VPN</a:t>
            </a:r>
          </a:p>
        </p:txBody>
      </p:sp>
    </p:spTree>
    <p:extLst>
      <p:ext uri="{BB962C8B-B14F-4D97-AF65-F5344CB8AC3E}">
        <p14:creationId xmlns:p14="http://schemas.microsoft.com/office/powerpoint/2010/main" val="2482003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3568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22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5363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660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8DE8D95-F5FC-FF5A-4BC2-6A7D1F6B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3" y="1290955"/>
            <a:ext cx="568915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96A8F0-58E1-7547-C1A0-FD64E89C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39" y="1290955"/>
            <a:ext cx="566946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15716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1610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9191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859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6359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E6D5766-A1CE-7C36-36FD-EF301987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1" y="1520507"/>
            <a:ext cx="564071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759762-5E33-F50C-4687-8F7C341C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65" y="1520507"/>
            <a:ext cx="560796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8501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92232"/>
              </p:ext>
            </p:extLst>
          </p:nvPr>
        </p:nvGraphicFramePr>
        <p:xfrm>
          <a:off x="2032000" y="7289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888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5783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2187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2638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7508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4766271-47B0-1476-EA70-B489475A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" y="1210310"/>
            <a:ext cx="56376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94FB0FE-A9B3-65D7-AF84-E891019D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1210310"/>
            <a:ext cx="569939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00134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5400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333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8569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24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A7F3797-7566-2ADE-19AC-D98CA99E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" y="1629000"/>
            <a:ext cx="545065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6196208-C3F9-B207-CAAD-8EC48080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18" y="1629000"/>
            <a:ext cx="54000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23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178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74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745</Words>
  <Application>Microsoft Office PowerPoint</Application>
  <PresentationFormat>Widescreen</PresentationFormat>
  <Paragraphs>210</Paragraphs>
  <Slides>85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Tema di Office</vt:lpstr>
      <vt:lpstr>TEST2 SENZA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TEST2 WIREGUARD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TEST2 WIREGUARD-PQ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TEST2 OPEN-VPN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o.cesarano</dc:creator>
  <cp:lastModifiedBy>ORAZIO CESARANO</cp:lastModifiedBy>
  <cp:revision>20</cp:revision>
  <dcterms:created xsi:type="dcterms:W3CDTF">2023-09-11T13:21:21Z</dcterms:created>
  <dcterms:modified xsi:type="dcterms:W3CDTF">2023-10-27T10:58:25Z</dcterms:modified>
</cp:coreProperties>
</file>