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7" r:id="rId4"/>
    <p:sldId id="322" r:id="rId5"/>
    <p:sldId id="257" r:id="rId6"/>
    <p:sldId id="268" r:id="rId7"/>
    <p:sldId id="258" r:id="rId8"/>
    <p:sldId id="269" r:id="rId9"/>
    <p:sldId id="259" r:id="rId10"/>
    <p:sldId id="270" r:id="rId11"/>
    <p:sldId id="260" r:id="rId12"/>
    <p:sldId id="271" r:id="rId13"/>
    <p:sldId id="323" r:id="rId14"/>
    <p:sldId id="261" r:id="rId15"/>
    <p:sldId id="272" r:id="rId16"/>
    <p:sldId id="263" r:id="rId17"/>
    <p:sldId id="273" r:id="rId18"/>
    <p:sldId id="262" r:id="rId19"/>
    <p:sldId id="274" r:id="rId20"/>
    <p:sldId id="264" r:id="rId21"/>
    <p:sldId id="275" r:id="rId22"/>
    <p:sldId id="276" r:id="rId23"/>
    <p:sldId id="265" r:id="rId24"/>
    <p:sldId id="324" r:id="rId25"/>
    <p:sldId id="278" r:id="rId26"/>
    <p:sldId id="279" r:id="rId27"/>
    <p:sldId id="280" r:id="rId28"/>
    <p:sldId id="325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26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27" r:id="rId49"/>
    <p:sldId id="299" r:id="rId50"/>
    <p:sldId id="300" r:id="rId51"/>
    <p:sldId id="301" r:id="rId52"/>
    <p:sldId id="328" r:id="rId53"/>
    <p:sldId id="304" r:id="rId54"/>
    <p:sldId id="305" r:id="rId55"/>
    <p:sldId id="302" r:id="rId56"/>
    <p:sldId id="303" r:id="rId57"/>
    <p:sldId id="306" r:id="rId58"/>
    <p:sldId id="307" r:id="rId59"/>
    <p:sldId id="308" r:id="rId60"/>
    <p:sldId id="309" r:id="rId61"/>
    <p:sldId id="32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30" r:id="rId73"/>
    <p:sldId id="332" r:id="rId74"/>
    <p:sldId id="341" r:id="rId75"/>
    <p:sldId id="342" r:id="rId76"/>
    <p:sldId id="347" r:id="rId77"/>
    <p:sldId id="343" r:id="rId78"/>
    <p:sldId id="344" r:id="rId79"/>
    <p:sldId id="348" r:id="rId80"/>
    <p:sldId id="345" r:id="rId81"/>
    <p:sldId id="346" r:id="rId82"/>
    <p:sldId id="349" r:id="rId83"/>
    <p:sldId id="320" r:id="rId84"/>
    <p:sldId id="321" r:id="rId85"/>
    <p:sldId id="331" r:id="rId8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91.7</c:v>
                </c:pt>
                <c:pt idx="1">
                  <c:v>99.8</c:v>
                </c:pt>
                <c:pt idx="2">
                  <c:v>98.6</c:v>
                </c:pt>
                <c:pt idx="3">
                  <c:v>101</c:v>
                </c:pt>
                <c:pt idx="4">
                  <c:v>100</c:v>
                </c:pt>
                <c:pt idx="5">
                  <c:v>98.6</c:v>
                </c:pt>
                <c:pt idx="6">
                  <c:v>100</c:v>
                </c:pt>
                <c:pt idx="7">
                  <c:v>99.8</c:v>
                </c:pt>
                <c:pt idx="8">
                  <c:v>100</c:v>
                </c:pt>
                <c:pt idx="9">
                  <c:v>99.8</c:v>
                </c:pt>
                <c:pt idx="10">
                  <c:v>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</c:v>
                </c:pt>
                <c:pt idx="1">
                  <c:v>23.3</c:v>
                </c:pt>
                <c:pt idx="2">
                  <c:v>35.6</c:v>
                </c:pt>
                <c:pt idx="3">
                  <c:v>47.8</c:v>
                </c:pt>
                <c:pt idx="4">
                  <c:v>60</c:v>
                </c:pt>
                <c:pt idx="5">
                  <c:v>72.3</c:v>
                </c:pt>
                <c:pt idx="6">
                  <c:v>84.4</c:v>
                </c:pt>
                <c:pt idx="7">
                  <c:v>96.7</c:v>
                </c:pt>
                <c:pt idx="8">
                  <c:v>109</c:v>
                </c:pt>
                <c:pt idx="9">
                  <c:v>121.3</c:v>
                </c:pt>
                <c:pt idx="10">
                  <c:v>122.1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91</c:v>
                </c:pt>
                <c:pt idx="1">
                  <c:v>100</c:v>
                </c:pt>
                <c:pt idx="2">
                  <c:v>99.2</c:v>
                </c:pt>
                <c:pt idx="3">
                  <c:v>100</c:v>
                </c:pt>
                <c:pt idx="4">
                  <c:v>99.8</c:v>
                </c:pt>
                <c:pt idx="5">
                  <c:v>99.8</c:v>
                </c:pt>
                <c:pt idx="6">
                  <c:v>100</c:v>
                </c:pt>
                <c:pt idx="7">
                  <c:v>99.2</c:v>
                </c:pt>
                <c:pt idx="8">
                  <c:v>101</c:v>
                </c:pt>
                <c:pt idx="9">
                  <c:v>99.8</c:v>
                </c:pt>
                <c:pt idx="10">
                  <c:v>38.700000000000003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11.1</c:v>
                </c:pt>
                <c:pt idx="1">
                  <c:v>23.4</c:v>
                </c:pt>
                <c:pt idx="2">
                  <c:v>35.5</c:v>
                </c:pt>
                <c:pt idx="3">
                  <c:v>47.8</c:v>
                </c:pt>
                <c:pt idx="4">
                  <c:v>60</c:v>
                </c:pt>
                <c:pt idx="5">
                  <c:v>72.2</c:v>
                </c:pt>
                <c:pt idx="6">
                  <c:v>84.5</c:v>
                </c:pt>
                <c:pt idx="7">
                  <c:v>96.6</c:v>
                </c:pt>
                <c:pt idx="8">
                  <c:v>108.9</c:v>
                </c:pt>
                <c:pt idx="9">
                  <c:v>121.1</c:v>
                </c:pt>
                <c:pt idx="10">
                  <c:v>121.9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90.4</c:v>
                </c:pt>
                <c:pt idx="1">
                  <c:v>99.8</c:v>
                </c:pt>
                <c:pt idx="2">
                  <c:v>101</c:v>
                </c:pt>
                <c:pt idx="3">
                  <c:v>99.8</c:v>
                </c:pt>
                <c:pt idx="4">
                  <c:v>99.2</c:v>
                </c:pt>
                <c:pt idx="5">
                  <c:v>101</c:v>
                </c:pt>
                <c:pt idx="6">
                  <c:v>100</c:v>
                </c:pt>
                <c:pt idx="7">
                  <c:v>99.8</c:v>
                </c:pt>
                <c:pt idx="8">
                  <c:v>100</c:v>
                </c:pt>
                <c:pt idx="9">
                  <c:v>99.9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</c:v>
                </c:pt>
                <c:pt idx="1">
                  <c:v>23.2</c:v>
                </c:pt>
                <c:pt idx="2">
                  <c:v>35.5</c:v>
                </c:pt>
                <c:pt idx="3">
                  <c:v>47.7</c:v>
                </c:pt>
                <c:pt idx="4">
                  <c:v>59.8</c:v>
                </c:pt>
                <c:pt idx="5">
                  <c:v>72.099999999999994</c:v>
                </c:pt>
                <c:pt idx="6">
                  <c:v>84.4</c:v>
                </c:pt>
                <c:pt idx="7">
                  <c:v>96.6</c:v>
                </c:pt>
                <c:pt idx="8">
                  <c:v>108.9</c:v>
                </c:pt>
                <c:pt idx="9">
                  <c:v>121.1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91</c:v>
                </c:pt>
                <c:pt idx="1">
                  <c:v>99.8</c:v>
                </c:pt>
                <c:pt idx="2">
                  <c:v>101</c:v>
                </c:pt>
                <c:pt idx="3">
                  <c:v>100</c:v>
                </c:pt>
                <c:pt idx="4">
                  <c:v>99.2</c:v>
                </c:pt>
                <c:pt idx="5">
                  <c:v>99.2</c:v>
                </c:pt>
                <c:pt idx="6">
                  <c:v>99.9</c:v>
                </c:pt>
                <c:pt idx="7">
                  <c:v>99.8</c:v>
                </c:pt>
                <c:pt idx="8">
                  <c:v>101</c:v>
                </c:pt>
                <c:pt idx="9">
                  <c:v>100</c:v>
                </c:pt>
                <c:pt idx="10">
                  <c:v>10.4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11.1</c:v>
                </c:pt>
                <c:pt idx="1">
                  <c:v>23.3</c:v>
                </c:pt>
                <c:pt idx="2">
                  <c:v>35.6</c:v>
                </c:pt>
                <c:pt idx="3">
                  <c:v>47.9</c:v>
                </c:pt>
                <c:pt idx="4">
                  <c:v>60</c:v>
                </c:pt>
                <c:pt idx="5">
                  <c:v>72.099999999999994</c:v>
                </c:pt>
                <c:pt idx="6">
                  <c:v>84.3</c:v>
                </c:pt>
                <c:pt idx="7">
                  <c:v>96.5</c:v>
                </c:pt>
                <c:pt idx="8">
                  <c:v>108.8</c:v>
                </c:pt>
                <c:pt idx="9">
                  <c:v>121.1</c:v>
                </c:pt>
                <c:pt idx="10">
                  <c:v>121.9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90.4</c:v>
                </c:pt>
                <c:pt idx="1">
                  <c:v>99.9</c:v>
                </c:pt>
                <c:pt idx="2">
                  <c:v>101</c:v>
                </c:pt>
                <c:pt idx="3">
                  <c:v>100</c:v>
                </c:pt>
                <c:pt idx="4">
                  <c:v>99.9</c:v>
                </c:pt>
                <c:pt idx="5">
                  <c:v>99.2</c:v>
                </c:pt>
                <c:pt idx="6">
                  <c:v>101</c:v>
                </c:pt>
                <c:pt idx="7">
                  <c:v>98.6</c:v>
                </c:pt>
                <c:pt idx="8">
                  <c:v>101</c:v>
                </c:pt>
                <c:pt idx="9">
                  <c:v>99.2</c:v>
                </c:pt>
                <c:pt idx="10">
                  <c:v>14.1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</c:v>
                </c:pt>
                <c:pt idx="1">
                  <c:v>23.2</c:v>
                </c:pt>
                <c:pt idx="2">
                  <c:v>35.5</c:v>
                </c:pt>
                <c:pt idx="3">
                  <c:v>47.8</c:v>
                </c:pt>
                <c:pt idx="4">
                  <c:v>60</c:v>
                </c:pt>
                <c:pt idx="5">
                  <c:v>72.099999999999994</c:v>
                </c:pt>
                <c:pt idx="6">
                  <c:v>84.4</c:v>
                </c:pt>
                <c:pt idx="7">
                  <c:v>96.4</c:v>
                </c:pt>
                <c:pt idx="8">
                  <c:v>108.7</c:v>
                </c:pt>
                <c:pt idx="9">
                  <c:v>120.8</c:v>
                </c:pt>
                <c:pt idx="10">
                  <c:v>121.6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91</c:v>
                </c:pt>
                <c:pt idx="1">
                  <c:v>100</c:v>
                </c:pt>
                <c:pt idx="2">
                  <c:v>99.2</c:v>
                </c:pt>
                <c:pt idx="3">
                  <c:v>100</c:v>
                </c:pt>
                <c:pt idx="4">
                  <c:v>99.2</c:v>
                </c:pt>
                <c:pt idx="5">
                  <c:v>100</c:v>
                </c:pt>
                <c:pt idx="6">
                  <c:v>99.8</c:v>
                </c:pt>
                <c:pt idx="7">
                  <c:v>99.8</c:v>
                </c:pt>
                <c:pt idx="8">
                  <c:v>101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11.2</c:v>
                </c:pt>
                <c:pt idx="1">
                  <c:v>23.4</c:v>
                </c:pt>
                <c:pt idx="2">
                  <c:v>35.4</c:v>
                </c:pt>
                <c:pt idx="3">
                  <c:v>47.7</c:v>
                </c:pt>
                <c:pt idx="4">
                  <c:v>60</c:v>
                </c:pt>
                <c:pt idx="5">
                  <c:v>72</c:v>
                </c:pt>
                <c:pt idx="6">
                  <c:v>84.3</c:v>
                </c:pt>
                <c:pt idx="7">
                  <c:v>96.5</c:v>
                </c:pt>
                <c:pt idx="8">
                  <c:v>108.8</c:v>
                </c:pt>
                <c:pt idx="9">
                  <c:v>121</c:v>
                </c:pt>
                <c:pt idx="10">
                  <c:v>122.2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23.4</c:v>
                </c:pt>
                <c:pt idx="2">
                  <c:v>35.5</c:v>
                </c:pt>
                <c:pt idx="3">
                  <c:v>47.8</c:v>
                </c:pt>
                <c:pt idx="4">
                  <c:v>59.9</c:v>
                </c:pt>
                <c:pt idx="5">
                  <c:v>72.2</c:v>
                </c:pt>
                <c:pt idx="6">
                  <c:v>84.4</c:v>
                </c:pt>
                <c:pt idx="7">
                  <c:v>96.6</c:v>
                </c:pt>
                <c:pt idx="8">
                  <c:v>108.9</c:v>
                </c:pt>
                <c:pt idx="9">
                  <c:v>120.9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92.9</c:v>
                </c:pt>
                <c:pt idx="1">
                  <c:v>97.3</c:v>
                </c:pt>
                <c:pt idx="2">
                  <c:v>100</c:v>
                </c:pt>
                <c:pt idx="3">
                  <c:v>100</c:v>
                </c:pt>
                <c:pt idx="4">
                  <c:v>99.8</c:v>
                </c:pt>
                <c:pt idx="5">
                  <c:v>99.9</c:v>
                </c:pt>
                <c:pt idx="6">
                  <c:v>99.8</c:v>
                </c:pt>
                <c:pt idx="7">
                  <c:v>99.8</c:v>
                </c:pt>
                <c:pt idx="8">
                  <c:v>100</c:v>
                </c:pt>
                <c:pt idx="9">
                  <c:v>99.8</c:v>
                </c:pt>
                <c:pt idx="10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11.3</c:v>
                </c:pt>
                <c:pt idx="1">
                  <c:v>23.2</c:v>
                </c:pt>
                <c:pt idx="2">
                  <c:v>35.5</c:v>
                </c:pt>
                <c:pt idx="3">
                  <c:v>47.8</c:v>
                </c:pt>
                <c:pt idx="4">
                  <c:v>60</c:v>
                </c:pt>
                <c:pt idx="5">
                  <c:v>72.2</c:v>
                </c:pt>
                <c:pt idx="6">
                  <c:v>84.4</c:v>
                </c:pt>
                <c:pt idx="7">
                  <c:v>96.6</c:v>
                </c:pt>
                <c:pt idx="8">
                  <c:v>108.9</c:v>
                </c:pt>
                <c:pt idx="9">
                  <c:v>121.1</c:v>
                </c:pt>
                <c:pt idx="10">
                  <c:v>122.2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91</c:v>
                </c:pt>
                <c:pt idx="1">
                  <c:v>100</c:v>
                </c:pt>
                <c:pt idx="2">
                  <c:v>99.2</c:v>
                </c:pt>
                <c:pt idx="3">
                  <c:v>99.8</c:v>
                </c:pt>
                <c:pt idx="4">
                  <c:v>102</c:v>
                </c:pt>
                <c:pt idx="5">
                  <c:v>99.2</c:v>
                </c:pt>
                <c:pt idx="6">
                  <c:v>99.8</c:v>
                </c:pt>
                <c:pt idx="7">
                  <c:v>99.8</c:v>
                </c:pt>
                <c:pt idx="8">
                  <c:v>99.8</c:v>
                </c:pt>
                <c:pt idx="9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23.4</c:v>
                </c:pt>
                <c:pt idx="2">
                  <c:v>35.5</c:v>
                </c:pt>
                <c:pt idx="3">
                  <c:v>47.7</c:v>
                </c:pt>
                <c:pt idx="4">
                  <c:v>60.1</c:v>
                </c:pt>
                <c:pt idx="5">
                  <c:v>72.2</c:v>
                </c:pt>
                <c:pt idx="6">
                  <c:v>84.4</c:v>
                </c:pt>
                <c:pt idx="7">
                  <c:v>96.6</c:v>
                </c:pt>
                <c:pt idx="8">
                  <c:v>108.8</c:v>
                </c:pt>
                <c:pt idx="9">
                  <c:v>121.1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91.7</c:v>
                </c:pt>
                <c:pt idx="1">
                  <c:v>99.2</c:v>
                </c:pt>
                <c:pt idx="2">
                  <c:v>99.2</c:v>
                </c:pt>
                <c:pt idx="3">
                  <c:v>100</c:v>
                </c:pt>
                <c:pt idx="4">
                  <c:v>101</c:v>
                </c:pt>
                <c:pt idx="5">
                  <c:v>98</c:v>
                </c:pt>
                <c:pt idx="6">
                  <c:v>100</c:v>
                </c:pt>
                <c:pt idx="7">
                  <c:v>101</c:v>
                </c:pt>
                <c:pt idx="8">
                  <c:v>99.2</c:v>
                </c:pt>
                <c:pt idx="9">
                  <c:v>100</c:v>
                </c:pt>
                <c:pt idx="10">
                  <c:v>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11.2</c:v>
                </c:pt>
                <c:pt idx="1">
                  <c:v>23.3</c:v>
                </c:pt>
                <c:pt idx="2">
                  <c:v>35.4</c:v>
                </c:pt>
                <c:pt idx="3">
                  <c:v>47.7</c:v>
                </c:pt>
                <c:pt idx="4">
                  <c:v>60</c:v>
                </c:pt>
                <c:pt idx="5">
                  <c:v>72</c:v>
                </c:pt>
                <c:pt idx="6">
                  <c:v>84.3</c:v>
                </c:pt>
                <c:pt idx="7">
                  <c:v>96.6</c:v>
                </c:pt>
                <c:pt idx="8">
                  <c:v>108.7</c:v>
                </c:pt>
                <c:pt idx="9">
                  <c:v>121</c:v>
                </c:pt>
                <c:pt idx="10">
                  <c:v>122.1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91</c:v>
                </c:pt>
                <c:pt idx="1">
                  <c:v>99.9</c:v>
                </c:pt>
                <c:pt idx="2">
                  <c:v>99.8</c:v>
                </c:pt>
                <c:pt idx="3">
                  <c:v>101</c:v>
                </c:pt>
                <c:pt idx="4">
                  <c:v>99.8</c:v>
                </c:pt>
                <c:pt idx="5">
                  <c:v>99.9</c:v>
                </c:pt>
                <c:pt idx="6">
                  <c:v>100</c:v>
                </c:pt>
                <c:pt idx="7">
                  <c:v>99.9</c:v>
                </c:pt>
                <c:pt idx="8">
                  <c:v>100</c:v>
                </c:pt>
                <c:pt idx="9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23.3</c:v>
                </c:pt>
                <c:pt idx="2">
                  <c:v>35.5</c:v>
                </c:pt>
                <c:pt idx="3">
                  <c:v>47.8</c:v>
                </c:pt>
                <c:pt idx="4">
                  <c:v>60</c:v>
                </c:pt>
                <c:pt idx="5">
                  <c:v>72.2</c:v>
                </c:pt>
                <c:pt idx="6">
                  <c:v>84.5</c:v>
                </c:pt>
                <c:pt idx="7">
                  <c:v>96.7</c:v>
                </c:pt>
                <c:pt idx="8">
                  <c:v>109</c:v>
                </c:pt>
                <c:pt idx="9">
                  <c:v>121.3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91.1</c:v>
                </c:pt>
                <c:pt idx="1">
                  <c:v>100</c:v>
                </c:pt>
                <c:pt idx="2">
                  <c:v>99.2</c:v>
                </c:pt>
                <c:pt idx="3">
                  <c:v>101</c:v>
                </c:pt>
                <c:pt idx="4">
                  <c:v>100</c:v>
                </c:pt>
                <c:pt idx="5">
                  <c:v>99.2</c:v>
                </c:pt>
                <c:pt idx="6">
                  <c:v>99.8</c:v>
                </c:pt>
                <c:pt idx="7">
                  <c:v>99.9</c:v>
                </c:pt>
                <c:pt idx="8">
                  <c:v>100</c:v>
                </c:pt>
                <c:pt idx="9">
                  <c:v>99.9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90.4</c:v>
                </c:pt>
                <c:pt idx="1">
                  <c:v>101</c:v>
                </c:pt>
                <c:pt idx="2">
                  <c:v>99.2</c:v>
                </c:pt>
                <c:pt idx="3">
                  <c:v>99.8</c:v>
                </c:pt>
                <c:pt idx="4">
                  <c:v>101</c:v>
                </c:pt>
                <c:pt idx="5">
                  <c:v>99.2</c:v>
                </c:pt>
                <c:pt idx="6">
                  <c:v>100</c:v>
                </c:pt>
                <c:pt idx="7">
                  <c:v>100</c:v>
                </c:pt>
                <c:pt idx="8">
                  <c:v>99.8</c:v>
                </c:pt>
                <c:pt idx="9">
                  <c:v>99.8</c:v>
                </c:pt>
                <c:pt idx="10">
                  <c:v>11.3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11.1</c:v>
                </c:pt>
                <c:pt idx="1">
                  <c:v>23.4</c:v>
                </c:pt>
                <c:pt idx="2">
                  <c:v>35.5</c:v>
                </c:pt>
                <c:pt idx="3">
                  <c:v>47.8</c:v>
                </c:pt>
                <c:pt idx="4">
                  <c:v>60.1</c:v>
                </c:pt>
                <c:pt idx="5">
                  <c:v>72.2</c:v>
                </c:pt>
                <c:pt idx="6">
                  <c:v>84.4</c:v>
                </c:pt>
                <c:pt idx="7">
                  <c:v>96.6</c:v>
                </c:pt>
                <c:pt idx="8">
                  <c:v>108.9</c:v>
                </c:pt>
                <c:pt idx="9">
                  <c:v>121.1</c:v>
                </c:pt>
                <c:pt idx="10">
                  <c:v>122.1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91.7</c:v>
                </c:pt>
                <c:pt idx="1">
                  <c:v>99.8</c:v>
                </c:pt>
                <c:pt idx="2">
                  <c:v>99.9</c:v>
                </c:pt>
                <c:pt idx="3">
                  <c:v>99.8</c:v>
                </c:pt>
                <c:pt idx="4">
                  <c:v>99.9</c:v>
                </c:pt>
                <c:pt idx="5">
                  <c:v>100</c:v>
                </c:pt>
                <c:pt idx="6">
                  <c:v>99.8</c:v>
                </c:pt>
                <c:pt idx="7">
                  <c:v>100</c:v>
                </c:pt>
                <c:pt idx="8">
                  <c:v>99.2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11.2</c:v>
                </c:pt>
                <c:pt idx="1">
                  <c:v>23.4</c:v>
                </c:pt>
                <c:pt idx="2">
                  <c:v>35.6</c:v>
                </c:pt>
                <c:pt idx="3">
                  <c:v>47.8</c:v>
                </c:pt>
                <c:pt idx="4">
                  <c:v>60</c:v>
                </c:pt>
                <c:pt idx="5">
                  <c:v>72.3</c:v>
                </c:pt>
                <c:pt idx="6">
                  <c:v>84.5</c:v>
                </c:pt>
                <c:pt idx="7">
                  <c:v>96.8</c:v>
                </c:pt>
                <c:pt idx="8">
                  <c:v>108.9</c:v>
                </c:pt>
                <c:pt idx="9">
                  <c:v>121.2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90.4</c:v>
                </c:pt>
                <c:pt idx="1">
                  <c:v>101</c:v>
                </c:pt>
                <c:pt idx="2">
                  <c:v>100</c:v>
                </c:pt>
                <c:pt idx="3">
                  <c:v>100</c:v>
                </c:pt>
                <c:pt idx="4">
                  <c:v>99.9</c:v>
                </c:pt>
                <c:pt idx="5">
                  <c:v>99.8</c:v>
                </c:pt>
                <c:pt idx="6">
                  <c:v>99.2</c:v>
                </c:pt>
                <c:pt idx="7">
                  <c:v>101</c:v>
                </c:pt>
                <c:pt idx="8">
                  <c:v>99.9</c:v>
                </c:pt>
                <c:pt idx="9">
                  <c:v>99.8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</c:v>
                </c:pt>
                <c:pt idx="1">
                  <c:v>23.3</c:v>
                </c:pt>
                <c:pt idx="2">
                  <c:v>35.6</c:v>
                </c:pt>
                <c:pt idx="3">
                  <c:v>47.9</c:v>
                </c:pt>
                <c:pt idx="4">
                  <c:v>60.1</c:v>
                </c:pt>
                <c:pt idx="5">
                  <c:v>72.3</c:v>
                </c:pt>
                <c:pt idx="6">
                  <c:v>84.4</c:v>
                </c:pt>
                <c:pt idx="7">
                  <c:v>96.7</c:v>
                </c:pt>
                <c:pt idx="8">
                  <c:v>108.9</c:v>
                </c:pt>
                <c:pt idx="9">
                  <c:v>121.1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90.4</c:v>
                </c:pt>
                <c:pt idx="1">
                  <c:v>101</c:v>
                </c:pt>
                <c:pt idx="2">
                  <c:v>99.8</c:v>
                </c:pt>
                <c:pt idx="3">
                  <c:v>99.2</c:v>
                </c:pt>
                <c:pt idx="4">
                  <c:v>102</c:v>
                </c:pt>
                <c:pt idx="5">
                  <c:v>99.2</c:v>
                </c:pt>
                <c:pt idx="6">
                  <c:v>99.8</c:v>
                </c:pt>
                <c:pt idx="7">
                  <c:v>100</c:v>
                </c:pt>
                <c:pt idx="8">
                  <c:v>99.2</c:v>
                </c:pt>
                <c:pt idx="9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</c:v>
                </c:pt>
                <c:pt idx="1">
                  <c:v>23.3</c:v>
                </c:pt>
                <c:pt idx="2">
                  <c:v>35.5</c:v>
                </c:pt>
                <c:pt idx="3">
                  <c:v>47.6</c:v>
                </c:pt>
                <c:pt idx="4">
                  <c:v>60</c:v>
                </c:pt>
                <c:pt idx="5">
                  <c:v>72.099999999999994</c:v>
                </c:pt>
                <c:pt idx="6">
                  <c:v>84.3</c:v>
                </c:pt>
                <c:pt idx="7">
                  <c:v>96.6</c:v>
                </c:pt>
                <c:pt idx="8">
                  <c:v>108.7</c:v>
                </c:pt>
                <c:pt idx="9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91</c:v>
                </c:pt>
                <c:pt idx="1">
                  <c:v>100</c:v>
                </c:pt>
                <c:pt idx="2">
                  <c:v>100</c:v>
                </c:pt>
                <c:pt idx="3">
                  <c:v>98.6</c:v>
                </c:pt>
                <c:pt idx="4">
                  <c:v>100</c:v>
                </c:pt>
                <c:pt idx="5">
                  <c:v>99.2</c:v>
                </c:pt>
                <c:pt idx="6">
                  <c:v>101</c:v>
                </c:pt>
                <c:pt idx="7">
                  <c:v>99.9</c:v>
                </c:pt>
                <c:pt idx="8">
                  <c:v>99.2</c:v>
                </c:pt>
                <c:pt idx="9">
                  <c:v>100</c:v>
                </c:pt>
                <c:pt idx="10">
                  <c:v>8.42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23.4</c:v>
                </c:pt>
                <c:pt idx="2">
                  <c:v>35.700000000000003</c:v>
                </c:pt>
                <c:pt idx="3">
                  <c:v>47.7</c:v>
                </c:pt>
                <c:pt idx="4">
                  <c:v>60</c:v>
                </c:pt>
                <c:pt idx="5">
                  <c:v>72.099999999999994</c:v>
                </c:pt>
                <c:pt idx="6">
                  <c:v>84.4</c:v>
                </c:pt>
                <c:pt idx="7">
                  <c:v>96.6</c:v>
                </c:pt>
                <c:pt idx="8">
                  <c:v>108.7</c:v>
                </c:pt>
                <c:pt idx="9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91</c:v>
                </c:pt>
                <c:pt idx="1">
                  <c:v>100</c:v>
                </c:pt>
                <c:pt idx="2">
                  <c:v>98.6</c:v>
                </c:pt>
                <c:pt idx="3">
                  <c:v>101</c:v>
                </c:pt>
                <c:pt idx="4">
                  <c:v>101</c:v>
                </c:pt>
                <c:pt idx="5">
                  <c:v>99.2</c:v>
                </c:pt>
                <c:pt idx="6">
                  <c:v>99.2</c:v>
                </c:pt>
                <c:pt idx="7">
                  <c:v>100</c:v>
                </c:pt>
                <c:pt idx="8">
                  <c:v>99.9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</c:v>
                </c:pt>
                <c:pt idx="1">
                  <c:v>23.3</c:v>
                </c:pt>
                <c:pt idx="2">
                  <c:v>35.4</c:v>
                </c:pt>
                <c:pt idx="3">
                  <c:v>47.6</c:v>
                </c:pt>
                <c:pt idx="4">
                  <c:v>59.9</c:v>
                </c:pt>
                <c:pt idx="5">
                  <c:v>72</c:v>
                </c:pt>
                <c:pt idx="6">
                  <c:v>84.3</c:v>
                </c:pt>
                <c:pt idx="7">
                  <c:v>96.6</c:v>
                </c:pt>
                <c:pt idx="8">
                  <c:v>108.8</c:v>
                </c:pt>
                <c:pt idx="9">
                  <c:v>121</c:v>
                </c:pt>
                <c:pt idx="10">
                  <c:v>121.8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3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23.4</c:v>
                </c:pt>
                <c:pt idx="2">
                  <c:v>35.4</c:v>
                </c:pt>
                <c:pt idx="3">
                  <c:v>47.7</c:v>
                </c:pt>
                <c:pt idx="4">
                  <c:v>60</c:v>
                </c:pt>
                <c:pt idx="5">
                  <c:v>72.099999999999994</c:v>
                </c:pt>
                <c:pt idx="6">
                  <c:v>84.2</c:v>
                </c:pt>
                <c:pt idx="7">
                  <c:v>96.5</c:v>
                </c:pt>
                <c:pt idx="8">
                  <c:v>108.7</c:v>
                </c:pt>
                <c:pt idx="9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94.8</c:v>
                </c:pt>
                <c:pt idx="1">
                  <c:v>101</c:v>
                </c:pt>
                <c:pt idx="2">
                  <c:v>99.8</c:v>
                </c:pt>
                <c:pt idx="3">
                  <c:v>99.9</c:v>
                </c:pt>
                <c:pt idx="4">
                  <c:v>98.6</c:v>
                </c:pt>
                <c:pt idx="5">
                  <c:v>101</c:v>
                </c:pt>
                <c:pt idx="6">
                  <c:v>99.9</c:v>
                </c:pt>
                <c:pt idx="7">
                  <c:v>100</c:v>
                </c:pt>
                <c:pt idx="8">
                  <c:v>100</c:v>
                </c:pt>
                <c:pt idx="9">
                  <c:v>99.8</c:v>
                </c:pt>
                <c:pt idx="10">
                  <c:v>95.7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11.6</c:v>
                </c:pt>
                <c:pt idx="1">
                  <c:v>23.9</c:v>
                </c:pt>
                <c:pt idx="2">
                  <c:v>36.1</c:v>
                </c:pt>
                <c:pt idx="3">
                  <c:v>48.3</c:v>
                </c:pt>
                <c:pt idx="4">
                  <c:v>60.3</c:v>
                </c:pt>
                <c:pt idx="5">
                  <c:v>72.599999999999994</c:v>
                </c:pt>
                <c:pt idx="6">
                  <c:v>84.8</c:v>
                </c:pt>
                <c:pt idx="7">
                  <c:v>97.1</c:v>
                </c:pt>
                <c:pt idx="8">
                  <c:v>109.4</c:v>
                </c:pt>
                <c:pt idx="9">
                  <c:v>121.6</c:v>
                </c:pt>
                <c:pt idx="10">
                  <c:v>122.2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94.2</c:v>
                </c:pt>
                <c:pt idx="1">
                  <c:v>88</c:v>
                </c:pt>
                <c:pt idx="2">
                  <c:v>112</c:v>
                </c:pt>
                <c:pt idx="3">
                  <c:v>99.8</c:v>
                </c:pt>
                <c:pt idx="4">
                  <c:v>99.8</c:v>
                </c:pt>
                <c:pt idx="5">
                  <c:v>101</c:v>
                </c:pt>
                <c:pt idx="6">
                  <c:v>99.8</c:v>
                </c:pt>
                <c:pt idx="7">
                  <c:v>85.4</c:v>
                </c:pt>
                <c:pt idx="8">
                  <c:v>96.1</c:v>
                </c:pt>
                <c:pt idx="9">
                  <c:v>119</c:v>
                </c:pt>
                <c:pt idx="10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11.5</c:v>
                </c:pt>
                <c:pt idx="1">
                  <c:v>22.2</c:v>
                </c:pt>
                <c:pt idx="2">
                  <c:v>35.9</c:v>
                </c:pt>
                <c:pt idx="3">
                  <c:v>48.1</c:v>
                </c:pt>
                <c:pt idx="4">
                  <c:v>60.3</c:v>
                </c:pt>
                <c:pt idx="5">
                  <c:v>72.599999999999994</c:v>
                </c:pt>
                <c:pt idx="6">
                  <c:v>84.8</c:v>
                </c:pt>
                <c:pt idx="7">
                  <c:v>95.2</c:v>
                </c:pt>
                <c:pt idx="8">
                  <c:v>106.9</c:v>
                </c:pt>
                <c:pt idx="9">
                  <c:v>121.4</c:v>
                </c:pt>
                <c:pt idx="10">
                  <c:v>122.102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93.6</c:v>
                </c:pt>
                <c:pt idx="1">
                  <c:v>98.5</c:v>
                </c:pt>
                <c:pt idx="2">
                  <c:v>101</c:v>
                </c:pt>
                <c:pt idx="3">
                  <c:v>100</c:v>
                </c:pt>
                <c:pt idx="4">
                  <c:v>99.2</c:v>
                </c:pt>
                <c:pt idx="5">
                  <c:v>101</c:v>
                </c:pt>
                <c:pt idx="6">
                  <c:v>99.8</c:v>
                </c:pt>
                <c:pt idx="7">
                  <c:v>99.8</c:v>
                </c:pt>
                <c:pt idx="8">
                  <c:v>100</c:v>
                </c:pt>
                <c:pt idx="9">
                  <c:v>99.8</c:v>
                </c:pt>
                <c:pt idx="10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11.4</c:v>
                </c:pt>
                <c:pt idx="1">
                  <c:v>23.4</c:v>
                </c:pt>
                <c:pt idx="2">
                  <c:v>35.700000000000003</c:v>
                </c:pt>
                <c:pt idx="3">
                  <c:v>48</c:v>
                </c:pt>
                <c:pt idx="4">
                  <c:v>60.1</c:v>
                </c:pt>
                <c:pt idx="5">
                  <c:v>72.400000000000006</c:v>
                </c:pt>
                <c:pt idx="6">
                  <c:v>84.6</c:v>
                </c:pt>
                <c:pt idx="7">
                  <c:v>96.8</c:v>
                </c:pt>
                <c:pt idx="8">
                  <c:v>109.1</c:v>
                </c:pt>
                <c:pt idx="9">
                  <c:v>121.3</c:v>
                </c:pt>
                <c:pt idx="10">
                  <c:v>122.2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94.8</c:v>
                </c:pt>
                <c:pt idx="1">
                  <c:v>100</c:v>
                </c:pt>
                <c:pt idx="2">
                  <c:v>100</c:v>
                </c:pt>
                <c:pt idx="3">
                  <c:v>99.9</c:v>
                </c:pt>
                <c:pt idx="4">
                  <c:v>99.2</c:v>
                </c:pt>
                <c:pt idx="5">
                  <c:v>100</c:v>
                </c:pt>
                <c:pt idx="6">
                  <c:v>99.2</c:v>
                </c:pt>
                <c:pt idx="7">
                  <c:v>81.8</c:v>
                </c:pt>
                <c:pt idx="8">
                  <c:v>119</c:v>
                </c:pt>
                <c:pt idx="9">
                  <c:v>99.8</c:v>
                </c:pt>
                <c:pt idx="10">
                  <c:v>76.099999999999994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11.6</c:v>
                </c:pt>
                <c:pt idx="1">
                  <c:v>23.9</c:v>
                </c:pt>
                <c:pt idx="2">
                  <c:v>36.200000000000003</c:v>
                </c:pt>
                <c:pt idx="3">
                  <c:v>48.4</c:v>
                </c:pt>
                <c:pt idx="4">
                  <c:v>60.5</c:v>
                </c:pt>
                <c:pt idx="5">
                  <c:v>72.8</c:v>
                </c:pt>
                <c:pt idx="6">
                  <c:v>84.9</c:v>
                </c:pt>
                <c:pt idx="7">
                  <c:v>94.88</c:v>
                </c:pt>
                <c:pt idx="8">
                  <c:v>109.38</c:v>
                </c:pt>
                <c:pt idx="9">
                  <c:v>121.58</c:v>
                </c:pt>
                <c:pt idx="10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94.8</c:v>
                </c:pt>
                <c:pt idx="1">
                  <c:v>101</c:v>
                </c:pt>
                <c:pt idx="2">
                  <c:v>99.8</c:v>
                </c:pt>
                <c:pt idx="3">
                  <c:v>90.5</c:v>
                </c:pt>
                <c:pt idx="4">
                  <c:v>110</c:v>
                </c:pt>
                <c:pt idx="5">
                  <c:v>94.2</c:v>
                </c:pt>
                <c:pt idx="6">
                  <c:v>105</c:v>
                </c:pt>
                <c:pt idx="7">
                  <c:v>100</c:v>
                </c:pt>
                <c:pt idx="8">
                  <c:v>98.6</c:v>
                </c:pt>
                <c:pt idx="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91</c:v>
                </c:pt>
                <c:pt idx="1">
                  <c:v>99.2</c:v>
                </c:pt>
                <c:pt idx="2">
                  <c:v>101</c:v>
                </c:pt>
                <c:pt idx="3">
                  <c:v>100</c:v>
                </c:pt>
                <c:pt idx="4">
                  <c:v>99.3</c:v>
                </c:pt>
                <c:pt idx="5">
                  <c:v>99.8</c:v>
                </c:pt>
                <c:pt idx="6">
                  <c:v>101</c:v>
                </c:pt>
                <c:pt idx="7">
                  <c:v>99.9</c:v>
                </c:pt>
                <c:pt idx="8">
                  <c:v>99.8</c:v>
                </c:pt>
                <c:pt idx="9">
                  <c:v>99.8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11.6</c:v>
                </c:pt>
                <c:pt idx="1">
                  <c:v>23.9</c:v>
                </c:pt>
                <c:pt idx="2">
                  <c:v>36.1</c:v>
                </c:pt>
                <c:pt idx="3">
                  <c:v>47.1</c:v>
                </c:pt>
                <c:pt idx="4">
                  <c:v>60.5</c:v>
                </c:pt>
                <c:pt idx="5">
                  <c:v>72</c:v>
                </c:pt>
                <c:pt idx="6">
                  <c:v>84.8</c:v>
                </c:pt>
                <c:pt idx="7">
                  <c:v>97.1</c:v>
                </c:pt>
                <c:pt idx="8">
                  <c:v>109.1</c:v>
                </c:pt>
                <c:pt idx="9">
                  <c:v>121.5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95.5</c:v>
                </c:pt>
                <c:pt idx="1">
                  <c:v>99.8</c:v>
                </c:pt>
                <c:pt idx="2">
                  <c:v>100</c:v>
                </c:pt>
                <c:pt idx="3">
                  <c:v>99.8</c:v>
                </c:pt>
                <c:pt idx="4">
                  <c:v>99.9</c:v>
                </c:pt>
                <c:pt idx="5">
                  <c:v>100</c:v>
                </c:pt>
                <c:pt idx="6">
                  <c:v>99.2</c:v>
                </c:pt>
                <c:pt idx="7">
                  <c:v>100</c:v>
                </c:pt>
                <c:pt idx="8">
                  <c:v>99.8</c:v>
                </c:pt>
                <c:pt idx="9">
                  <c:v>99.8</c:v>
                </c:pt>
                <c:pt idx="10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11.7</c:v>
                </c:pt>
                <c:pt idx="1">
                  <c:v>23.9</c:v>
                </c:pt>
                <c:pt idx="2">
                  <c:v>36.200000000000003</c:v>
                </c:pt>
                <c:pt idx="3">
                  <c:v>48.4</c:v>
                </c:pt>
                <c:pt idx="4">
                  <c:v>60.6</c:v>
                </c:pt>
                <c:pt idx="5">
                  <c:v>72.900000000000006</c:v>
                </c:pt>
                <c:pt idx="6">
                  <c:v>85</c:v>
                </c:pt>
                <c:pt idx="7">
                  <c:v>97.3</c:v>
                </c:pt>
                <c:pt idx="8">
                  <c:v>109.5</c:v>
                </c:pt>
                <c:pt idx="9">
                  <c:v>121.7</c:v>
                </c:pt>
                <c:pt idx="10">
                  <c:v>122.3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78.599999999999994</c:v>
                </c:pt>
                <c:pt idx="1">
                  <c:v>100</c:v>
                </c:pt>
                <c:pt idx="2">
                  <c:v>101</c:v>
                </c:pt>
                <c:pt idx="3">
                  <c:v>99.2</c:v>
                </c:pt>
                <c:pt idx="4">
                  <c:v>96.7</c:v>
                </c:pt>
                <c:pt idx="5">
                  <c:v>104</c:v>
                </c:pt>
                <c:pt idx="6">
                  <c:v>99.8</c:v>
                </c:pt>
                <c:pt idx="7">
                  <c:v>99.8</c:v>
                </c:pt>
                <c:pt idx="8">
                  <c:v>100</c:v>
                </c:pt>
                <c:pt idx="9">
                  <c:v>99.9</c:v>
                </c:pt>
                <c:pt idx="10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9.6</c:v>
                </c:pt>
                <c:pt idx="1">
                  <c:v>21.9</c:v>
                </c:pt>
                <c:pt idx="2">
                  <c:v>34.200000000000003</c:v>
                </c:pt>
                <c:pt idx="3">
                  <c:v>46.3</c:v>
                </c:pt>
                <c:pt idx="4">
                  <c:v>58.1</c:v>
                </c:pt>
                <c:pt idx="5">
                  <c:v>70.7</c:v>
                </c:pt>
                <c:pt idx="6">
                  <c:v>82.9</c:v>
                </c:pt>
                <c:pt idx="7">
                  <c:v>95.1</c:v>
                </c:pt>
                <c:pt idx="8">
                  <c:v>107.4</c:v>
                </c:pt>
                <c:pt idx="9">
                  <c:v>119.6</c:v>
                </c:pt>
                <c:pt idx="10">
                  <c:v>122.1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94.8</c:v>
                </c:pt>
                <c:pt idx="1">
                  <c:v>99.9</c:v>
                </c:pt>
                <c:pt idx="2">
                  <c:v>99.8</c:v>
                </c:pt>
                <c:pt idx="3">
                  <c:v>99.8</c:v>
                </c:pt>
                <c:pt idx="4">
                  <c:v>100</c:v>
                </c:pt>
                <c:pt idx="5">
                  <c:v>99.8</c:v>
                </c:pt>
                <c:pt idx="6">
                  <c:v>100</c:v>
                </c:pt>
                <c:pt idx="7">
                  <c:v>99.8</c:v>
                </c:pt>
                <c:pt idx="8">
                  <c:v>99.8</c:v>
                </c:pt>
                <c:pt idx="9">
                  <c:v>99.8</c:v>
                </c:pt>
                <c:pt idx="10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11.6</c:v>
                </c:pt>
                <c:pt idx="1">
                  <c:v>23.8</c:v>
                </c:pt>
                <c:pt idx="2">
                  <c:v>36</c:v>
                </c:pt>
                <c:pt idx="3">
                  <c:v>48.2</c:v>
                </c:pt>
                <c:pt idx="4">
                  <c:v>60.5</c:v>
                </c:pt>
                <c:pt idx="5">
                  <c:v>72.7</c:v>
                </c:pt>
                <c:pt idx="6">
                  <c:v>85</c:v>
                </c:pt>
                <c:pt idx="7">
                  <c:v>97.2</c:v>
                </c:pt>
                <c:pt idx="8">
                  <c:v>109.4</c:v>
                </c:pt>
                <c:pt idx="9">
                  <c:v>121.6</c:v>
                </c:pt>
                <c:pt idx="10">
                  <c:v>122.3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92.3</c:v>
                </c:pt>
                <c:pt idx="1">
                  <c:v>104</c:v>
                </c:pt>
                <c:pt idx="2">
                  <c:v>99.8</c:v>
                </c:pt>
                <c:pt idx="3">
                  <c:v>99.8</c:v>
                </c:pt>
                <c:pt idx="4">
                  <c:v>99.8</c:v>
                </c:pt>
                <c:pt idx="5">
                  <c:v>101</c:v>
                </c:pt>
                <c:pt idx="6">
                  <c:v>99.8</c:v>
                </c:pt>
                <c:pt idx="7">
                  <c:v>99.9</c:v>
                </c:pt>
                <c:pt idx="8">
                  <c:v>100</c:v>
                </c:pt>
                <c:pt idx="9">
                  <c:v>99.8</c:v>
                </c:pt>
                <c:pt idx="10">
                  <c:v>96.6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11.3</c:v>
                </c:pt>
                <c:pt idx="1">
                  <c:v>23.9</c:v>
                </c:pt>
                <c:pt idx="2">
                  <c:v>36.1</c:v>
                </c:pt>
                <c:pt idx="3">
                  <c:v>48.3</c:v>
                </c:pt>
                <c:pt idx="4">
                  <c:v>60.5</c:v>
                </c:pt>
                <c:pt idx="5">
                  <c:v>72.8</c:v>
                </c:pt>
                <c:pt idx="6">
                  <c:v>85</c:v>
                </c:pt>
                <c:pt idx="7">
                  <c:v>97.2</c:v>
                </c:pt>
                <c:pt idx="8">
                  <c:v>109.5</c:v>
                </c:pt>
                <c:pt idx="9">
                  <c:v>121.7</c:v>
                </c:pt>
                <c:pt idx="10">
                  <c:v>122.3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95.4</c:v>
                </c:pt>
                <c:pt idx="1">
                  <c:v>101</c:v>
                </c:pt>
                <c:pt idx="2">
                  <c:v>99.2</c:v>
                </c:pt>
                <c:pt idx="3">
                  <c:v>99.8</c:v>
                </c:pt>
                <c:pt idx="4">
                  <c:v>101</c:v>
                </c:pt>
                <c:pt idx="5">
                  <c:v>99.2</c:v>
                </c:pt>
                <c:pt idx="6">
                  <c:v>99.2</c:v>
                </c:pt>
                <c:pt idx="7">
                  <c:v>101</c:v>
                </c:pt>
                <c:pt idx="8">
                  <c:v>100</c:v>
                </c:pt>
                <c:pt idx="9">
                  <c:v>98.6</c:v>
                </c:pt>
                <c:pt idx="1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23.2</c:v>
                </c:pt>
                <c:pt idx="2">
                  <c:v>35.5</c:v>
                </c:pt>
                <c:pt idx="3">
                  <c:v>47.8</c:v>
                </c:pt>
                <c:pt idx="4">
                  <c:v>59.9</c:v>
                </c:pt>
                <c:pt idx="5">
                  <c:v>72.099999999999994</c:v>
                </c:pt>
                <c:pt idx="6">
                  <c:v>84.4</c:v>
                </c:pt>
                <c:pt idx="7">
                  <c:v>96.6</c:v>
                </c:pt>
                <c:pt idx="8">
                  <c:v>108.8</c:v>
                </c:pt>
                <c:pt idx="9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3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11.7</c:v>
                </c:pt>
                <c:pt idx="1">
                  <c:v>24</c:v>
                </c:pt>
                <c:pt idx="2">
                  <c:v>36.1</c:v>
                </c:pt>
                <c:pt idx="3">
                  <c:v>48.3</c:v>
                </c:pt>
                <c:pt idx="4">
                  <c:v>60.6</c:v>
                </c:pt>
                <c:pt idx="5">
                  <c:v>72.7</c:v>
                </c:pt>
                <c:pt idx="6">
                  <c:v>84.8</c:v>
                </c:pt>
                <c:pt idx="7">
                  <c:v>97.1</c:v>
                </c:pt>
                <c:pt idx="8">
                  <c:v>109.4</c:v>
                </c:pt>
                <c:pt idx="9">
                  <c:v>121.4</c:v>
                </c:pt>
                <c:pt idx="10">
                  <c:v>122.1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3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90.4</c:v>
                </c:pt>
                <c:pt idx="1">
                  <c:v>101</c:v>
                </c:pt>
                <c:pt idx="2">
                  <c:v>99.8</c:v>
                </c:pt>
                <c:pt idx="3">
                  <c:v>89.2</c:v>
                </c:pt>
                <c:pt idx="4">
                  <c:v>110</c:v>
                </c:pt>
                <c:pt idx="5">
                  <c:v>90.5</c:v>
                </c:pt>
                <c:pt idx="6">
                  <c:v>109</c:v>
                </c:pt>
                <c:pt idx="7">
                  <c:v>101</c:v>
                </c:pt>
                <c:pt idx="8">
                  <c:v>99.8</c:v>
                </c:pt>
                <c:pt idx="9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3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11</c:v>
                </c:pt>
                <c:pt idx="1">
                  <c:v>23.3</c:v>
                </c:pt>
                <c:pt idx="2">
                  <c:v>35.5</c:v>
                </c:pt>
                <c:pt idx="3">
                  <c:v>46.4</c:v>
                </c:pt>
                <c:pt idx="4">
                  <c:v>59.9</c:v>
                </c:pt>
                <c:pt idx="5">
                  <c:v>70.900000000000006</c:v>
                </c:pt>
                <c:pt idx="6">
                  <c:v>84.2</c:v>
                </c:pt>
                <c:pt idx="7">
                  <c:v>96.5</c:v>
                </c:pt>
                <c:pt idx="8">
                  <c:v>108.7</c:v>
                </c:pt>
                <c:pt idx="9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3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90.5</c:v>
                </c:pt>
                <c:pt idx="1">
                  <c:v>100</c:v>
                </c:pt>
                <c:pt idx="2">
                  <c:v>99.9</c:v>
                </c:pt>
                <c:pt idx="3">
                  <c:v>100</c:v>
                </c:pt>
                <c:pt idx="4">
                  <c:v>100</c:v>
                </c:pt>
                <c:pt idx="5">
                  <c:v>99.1</c:v>
                </c:pt>
                <c:pt idx="6">
                  <c:v>99.9</c:v>
                </c:pt>
                <c:pt idx="7">
                  <c:v>100</c:v>
                </c:pt>
                <c:pt idx="8">
                  <c:v>99.9</c:v>
                </c:pt>
                <c:pt idx="9">
                  <c:v>99.8</c:v>
                </c:pt>
                <c:pt idx="10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3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</c:v>
                </c:pt>
                <c:pt idx="1">
                  <c:v>23.3</c:v>
                </c:pt>
                <c:pt idx="2">
                  <c:v>35.5</c:v>
                </c:pt>
                <c:pt idx="3">
                  <c:v>47.8</c:v>
                </c:pt>
                <c:pt idx="4">
                  <c:v>60.1</c:v>
                </c:pt>
                <c:pt idx="5">
                  <c:v>72.2</c:v>
                </c:pt>
                <c:pt idx="6">
                  <c:v>84.4</c:v>
                </c:pt>
                <c:pt idx="7">
                  <c:v>96.7</c:v>
                </c:pt>
                <c:pt idx="8">
                  <c:v>108.9</c:v>
                </c:pt>
                <c:pt idx="9">
                  <c:v>121.1</c:v>
                </c:pt>
                <c:pt idx="10">
                  <c:v>122.3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3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91.1</c:v>
                </c:pt>
                <c:pt idx="1">
                  <c:v>99.9</c:v>
                </c:pt>
                <c:pt idx="2">
                  <c:v>101</c:v>
                </c:pt>
                <c:pt idx="3">
                  <c:v>98.6</c:v>
                </c:pt>
                <c:pt idx="4">
                  <c:v>100</c:v>
                </c:pt>
                <c:pt idx="5">
                  <c:v>99.8</c:v>
                </c:pt>
                <c:pt idx="6">
                  <c:v>100</c:v>
                </c:pt>
                <c:pt idx="7">
                  <c:v>99.2</c:v>
                </c:pt>
                <c:pt idx="8">
                  <c:v>100</c:v>
                </c:pt>
                <c:pt idx="9">
                  <c:v>100</c:v>
                </c:pt>
                <c:pt idx="10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3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11.1</c:v>
                </c:pt>
                <c:pt idx="1">
                  <c:v>23.3</c:v>
                </c:pt>
                <c:pt idx="2">
                  <c:v>35.6</c:v>
                </c:pt>
                <c:pt idx="3">
                  <c:v>47.6</c:v>
                </c:pt>
                <c:pt idx="4">
                  <c:v>59.9</c:v>
                </c:pt>
                <c:pt idx="5">
                  <c:v>72.099999999999994</c:v>
                </c:pt>
                <c:pt idx="6">
                  <c:v>84.4</c:v>
                </c:pt>
                <c:pt idx="7">
                  <c:v>96.5</c:v>
                </c:pt>
                <c:pt idx="8">
                  <c:v>108.8</c:v>
                </c:pt>
                <c:pt idx="9">
                  <c:v>121.1</c:v>
                </c:pt>
                <c:pt idx="10">
                  <c:v>121.9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BITRATE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98.86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98.83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99.27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98.47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64-473F-8148-79E74A5B57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TRSFERIMENTO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121.3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121.9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120.9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B8-41DE-9088-DCF8667219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90.4</c:v>
                </c:pt>
                <c:pt idx="1">
                  <c:v>100</c:v>
                </c:pt>
                <c:pt idx="2">
                  <c:v>100</c:v>
                </c:pt>
                <c:pt idx="3">
                  <c:v>99.2</c:v>
                </c:pt>
                <c:pt idx="4">
                  <c:v>100</c:v>
                </c:pt>
                <c:pt idx="5">
                  <c:v>101</c:v>
                </c:pt>
                <c:pt idx="6">
                  <c:v>99.3</c:v>
                </c:pt>
                <c:pt idx="7">
                  <c:v>99.8</c:v>
                </c:pt>
                <c:pt idx="8">
                  <c:v>100</c:v>
                </c:pt>
                <c:pt idx="9">
                  <c:v>98.6</c:v>
                </c:pt>
                <c:pt idx="10">
                  <c:v>34.1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11</c:v>
                </c:pt>
                <c:pt idx="1">
                  <c:v>23.3</c:v>
                </c:pt>
                <c:pt idx="2">
                  <c:v>35.6</c:v>
                </c:pt>
                <c:pt idx="3">
                  <c:v>47.7</c:v>
                </c:pt>
                <c:pt idx="4">
                  <c:v>60</c:v>
                </c:pt>
                <c:pt idx="5">
                  <c:v>72.3</c:v>
                </c:pt>
                <c:pt idx="6">
                  <c:v>84.4</c:v>
                </c:pt>
                <c:pt idx="7">
                  <c:v>96.6</c:v>
                </c:pt>
                <c:pt idx="8">
                  <c:v>108.9</c:v>
                </c:pt>
                <c:pt idx="9">
                  <c:v>120.9</c:v>
                </c:pt>
                <c:pt idx="10">
                  <c:v>121.7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3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90.4</c:v>
                </c:pt>
                <c:pt idx="1">
                  <c:v>100</c:v>
                </c:pt>
                <c:pt idx="2">
                  <c:v>100</c:v>
                </c:pt>
                <c:pt idx="3">
                  <c:v>99.9</c:v>
                </c:pt>
                <c:pt idx="4">
                  <c:v>99.8</c:v>
                </c:pt>
                <c:pt idx="5">
                  <c:v>100</c:v>
                </c:pt>
                <c:pt idx="6">
                  <c:v>99.2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FF626-E920-A787-F984-E2E02093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8EF0A9-3116-D98C-B105-9175EA7A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5E2DAF-8990-554F-49FF-2CD8DDE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3415C6-1838-BEBF-A941-1B6B2543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A6904B-DFD2-0799-D6F5-F2014C2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82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7B2EC-39AF-1D9A-CFCD-0F4EBAA0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460A4E-DDCA-6317-6C46-55837F0C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CCDEC-19A6-CB03-1CEE-9832A7BB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C9F3F-A807-41DB-C8D6-B81CC144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CEDB68-EE9C-78C4-5C14-EEDF1E7A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8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BCB5E7-1EEA-AB68-D41C-5B0F3B8C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A5E0C0-E6AC-CD97-4558-DA1BF7C7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0CBC01-13E2-89F9-D931-B091B0F6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F76A5-CB75-896E-206B-CA5721EE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C5778-03A8-5E8A-C20F-B22B65C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8873D-7258-0ECE-BC53-91D1BDA9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45B0-49FD-2539-4793-77F7A410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E54C2-D042-7232-04FA-D3A21408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884C5-BFB3-85BF-00EF-A71A52D4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DE1BC8-D514-0177-A2FA-D859990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6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A35D7-CB64-D583-558C-98031E3C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A28AE2-8AEC-E6CB-78D6-4E3920B0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69E66-9115-42CC-613E-4EE02221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152831-27DD-8964-9A1F-10FF1579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C47B40-FD64-3B61-BC05-0A32C75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6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EE4EC-3D1D-B6DD-4237-0261EFA1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C822F-4249-EC7D-A41B-6801A21A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3E905F-2F65-0C29-3578-EA47C19E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745C4-A1FE-4F7C-0654-E78EDE81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24C5BC-64A9-E0F9-0691-2998B9B8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979747-0C96-F0A9-C4C7-58208038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93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53B80-2767-B398-BD55-B2A59D7D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CF15C8-E88F-63C2-A779-3334116E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68D67-3B39-DBAF-B08E-9C7EE2EFC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50AB0A-7F67-530B-A88E-0F8A8FA6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8D016A-0D06-6EC7-13AC-CC2FA0F1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82A1ED3-CBD0-4186-5F21-16F0C10F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D46DD9-91B0-EFA1-147D-98CCDABC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22CC5C-11C2-72F9-1D0B-8F09596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82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ECE3C-628F-53F1-F845-0636170C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F29D2C-2605-942E-5BD8-DF02623E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8F949E-794E-358A-14C5-CB0E94C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C720A4-81AF-1393-D372-2B650AA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034E0D-7BCC-CCA6-D0E3-871A5D14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136609-1362-C92B-C2A0-79B9EA4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6EEB6A-BF44-79D4-45BE-DDCFEF6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4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3E593-4E38-00D5-9A40-F202500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8F623-4A7B-1AA8-DB98-58ED963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F4DF13-8917-932E-8C91-A01F85B9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BBA81B-A69C-D795-C5B5-163A89DC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F01C7C-E4D5-20E4-FECC-DF34C46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F7E6DB-B435-3A1F-47E8-9CDCD61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0B686-AE8B-009E-A095-7A065FCB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406C38-3F24-C896-C5E0-E91435D34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F9B73F-8ADA-EF05-573E-601A0789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581B49-1478-A310-8244-91759BA5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2F58AD-BA5A-A68C-094C-8FEFFE0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B681D0-B0A1-BFF9-1977-A948EAC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2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0E89CA-5399-6479-53E7-E92C79E2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7690A-D638-2669-FBAA-0464A08A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0ADEB-9E10-F968-7F13-A19BC0A8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EC8B-E930-44D0-875E-657F1D8EEC5B}" type="datetimeFigureOut">
              <a:rPr lang="it-IT" smtClean="0"/>
              <a:t>29/10/2023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45BBA-FE27-AABD-3315-C03D2750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EFA98F-DF91-BF03-9B04-3C2A9D15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52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TEST3 SENZA VPN</a:t>
            </a:r>
          </a:p>
        </p:txBody>
      </p:sp>
    </p:spTree>
    <p:extLst>
      <p:ext uri="{BB962C8B-B14F-4D97-AF65-F5344CB8AC3E}">
        <p14:creationId xmlns:p14="http://schemas.microsoft.com/office/powerpoint/2010/main" val="119919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022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11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5083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70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4262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55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DA305AF-5E9E-52D5-0E63-56B1CEF6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8" y="1487487"/>
            <a:ext cx="573225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7BED7B-8D4E-DD62-40B3-D6559ED9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67" y="1487487"/>
            <a:ext cx="569149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0089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9321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1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5393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20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2867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20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1819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51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9760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84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4383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2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173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48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174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51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0736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03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6276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17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5114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04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7700A3C-D5A8-2CCB-08CE-60484001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1142682"/>
            <a:ext cx="569454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5158C2-E746-AD2F-8491-809285FE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96" y="1142682"/>
            <a:ext cx="567054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3050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TEST3 WIREGUARD</a:t>
            </a:r>
          </a:p>
        </p:txBody>
      </p:sp>
    </p:spTree>
    <p:extLst>
      <p:ext uri="{BB962C8B-B14F-4D97-AF65-F5344CB8AC3E}">
        <p14:creationId xmlns:p14="http://schemas.microsoft.com/office/powerpoint/2010/main" val="220863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2125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113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4925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42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61B9D1C-35E6-3A9F-9940-D377602F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" y="1320800"/>
            <a:ext cx="572661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A432972-499C-F897-1389-C366993F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21" y="1320800"/>
            <a:ext cx="565611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805D4A-2432-079E-4638-149F75F0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1685925"/>
            <a:ext cx="10677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7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1744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7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5442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6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2714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6187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89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5273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7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254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59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802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973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9216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16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3922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413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5BCC858-7715-7F55-0352-02D38D6F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275397"/>
            <a:ext cx="5700604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7C91D0-38DD-6315-E2AE-06CCE1DB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46" y="1275397"/>
            <a:ext cx="564889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13656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3701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45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922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06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29F341-48C9-FE75-862E-7056C875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" y="1418272"/>
            <a:ext cx="564889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9E2DCF-2F19-CDE4-B0E2-F1CE5046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62" y="1418272"/>
            <a:ext cx="566747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52347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0040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680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0123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450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934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410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1171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383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305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16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0892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942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84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962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5068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24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EE020AE-EFE4-AF26-313A-C6C62691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" y="1209675"/>
            <a:ext cx="566024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528805B-33C7-D4EE-59C5-7937609C6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36" y="1209675"/>
            <a:ext cx="5606324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9634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TEST3 WIREGUARD-PQ</a:t>
            </a:r>
          </a:p>
        </p:txBody>
      </p:sp>
    </p:spTree>
    <p:extLst>
      <p:ext uri="{BB962C8B-B14F-4D97-AF65-F5344CB8AC3E}">
        <p14:creationId xmlns:p14="http://schemas.microsoft.com/office/powerpoint/2010/main" val="145377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1533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084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7205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196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0723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68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C3AE93A-8576-B2B6-DFA5-3988738D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" y="1234757"/>
            <a:ext cx="565714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72520B5-3947-EFB8-EF5B-FCE647E9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87" y="1234757"/>
            <a:ext cx="56232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91522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6420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796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9208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253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091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218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007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306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647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946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4521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355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9978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03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687131"/>
              </p:ext>
            </p:extLst>
          </p:nvPr>
        </p:nvGraphicFramePr>
        <p:xfrm>
          <a:off x="2032000" y="7383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6493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8142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898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5D220AA-5F9C-7D11-7E17-543E08A4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" y="1214437"/>
            <a:ext cx="568611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E97B0EC-4F40-7FD9-C92A-644B31D2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88" y="1214437"/>
            <a:ext cx="562320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89256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0791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563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6760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275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2864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981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1504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1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9174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8511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5115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4213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3097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856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1893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62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442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8921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768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833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392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393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563E66-6BC0-BB06-C5FF-2D8AA041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6" y="1121727"/>
            <a:ext cx="5739554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CFBAF9B-26C8-DDAD-B653-2104DD24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72" y="1121727"/>
            <a:ext cx="5677756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011281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FF00"/>
                </a:solidFill>
              </a:rPr>
              <a:t>TEST3 OPEN-VPN</a:t>
            </a:r>
          </a:p>
        </p:txBody>
      </p:sp>
    </p:spTree>
    <p:extLst>
      <p:ext uri="{BB962C8B-B14F-4D97-AF65-F5344CB8AC3E}">
        <p14:creationId xmlns:p14="http://schemas.microsoft.com/office/powerpoint/2010/main" val="2482003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7847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8220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491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660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F49F36-6BB6-EB77-267F-3D8E253F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" y="1188720"/>
            <a:ext cx="571209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34CDF3-B2A9-187A-78CF-BB12C791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60" y="1188720"/>
            <a:ext cx="565611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3460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569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0145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8145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808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0F98D88-F2D0-EF19-A0A7-9BCB39E7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" y="1223962"/>
            <a:ext cx="573818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94F7DF-FE1D-4D82-9D04-B2E15015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36" y="1223962"/>
            <a:ext cx="5712097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131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189298"/>
              </p:ext>
            </p:extLst>
          </p:nvPr>
        </p:nvGraphicFramePr>
        <p:xfrm>
          <a:off x="2032000" y="7289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18887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28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8282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7247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87920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D008DB-24D7-D90D-176E-82BA5C42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7" y="1211580"/>
            <a:ext cx="560714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9730AE0-B07E-062E-067D-F53590EA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22" y="1211580"/>
            <a:ext cx="574979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419125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0536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3336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9438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245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FCAF47E-FA99-33B9-7CB2-1AB82464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1" y="1337627"/>
            <a:ext cx="545741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61C359-0209-47BF-DDC5-65392C82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71" y="1337627"/>
            <a:ext cx="541333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0175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909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748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745</Words>
  <Application>Microsoft Office PowerPoint</Application>
  <PresentationFormat>Widescreen</PresentationFormat>
  <Paragraphs>210</Paragraphs>
  <Slides>85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Tema di Office</vt:lpstr>
      <vt:lpstr>TEST3 SENZA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TEST3 WIREGUARD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TEST3 WIREGUARD-PQ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TEST3 OPEN-VPN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o.cesarano</dc:creator>
  <cp:lastModifiedBy>ORAZIO CESARANO</cp:lastModifiedBy>
  <cp:revision>25</cp:revision>
  <dcterms:created xsi:type="dcterms:W3CDTF">2023-09-11T13:21:21Z</dcterms:created>
  <dcterms:modified xsi:type="dcterms:W3CDTF">2023-10-29T11:27:22Z</dcterms:modified>
</cp:coreProperties>
</file>