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6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6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charts/chart63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charts/chart64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charts/chart65.xml" ContentType="application/vnd.openxmlformats-officedocument.drawingml.chart+xml"/>
  <Override PartName="/ppt/charts/style65.xml" ContentType="application/vnd.ms-office.chartstyle+xml"/>
  <Override PartName="/ppt/charts/colors65.xml" ContentType="application/vnd.ms-office.chartcolorstyle+xml"/>
  <Override PartName="/ppt/charts/chart66.xml" ContentType="application/vnd.openxmlformats-officedocument.drawingml.chart+xml"/>
  <Override PartName="/ppt/charts/style66.xml" ContentType="application/vnd.ms-office.chartstyle+xml"/>
  <Override PartName="/ppt/charts/colors66.xml" ContentType="application/vnd.ms-office.chartcolorstyle+xml"/>
  <Override PartName="/ppt/charts/chart67.xml" ContentType="application/vnd.openxmlformats-officedocument.drawingml.chart+xml"/>
  <Override PartName="/ppt/charts/style67.xml" ContentType="application/vnd.ms-office.chartstyle+xml"/>
  <Override PartName="/ppt/charts/colors67.xml" ContentType="application/vnd.ms-office.chartcolorstyle+xml"/>
  <Override PartName="/ppt/charts/chart68.xml" ContentType="application/vnd.openxmlformats-officedocument.drawingml.chart+xml"/>
  <Override PartName="/ppt/charts/style68.xml" ContentType="application/vnd.ms-office.chartstyle+xml"/>
  <Override PartName="/ppt/charts/colors6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6" r:id="rId3"/>
    <p:sldId id="267" r:id="rId4"/>
    <p:sldId id="322" r:id="rId5"/>
    <p:sldId id="257" r:id="rId6"/>
    <p:sldId id="268" r:id="rId7"/>
    <p:sldId id="258" r:id="rId8"/>
    <p:sldId id="269" r:id="rId9"/>
    <p:sldId id="259" r:id="rId10"/>
    <p:sldId id="270" r:id="rId11"/>
    <p:sldId id="260" r:id="rId12"/>
    <p:sldId id="271" r:id="rId13"/>
    <p:sldId id="323" r:id="rId14"/>
    <p:sldId id="261" r:id="rId15"/>
    <p:sldId id="272" r:id="rId16"/>
    <p:sldId id="263" r:id="rId17"/>
    <p:sldId id="273" r:id="rId18"/>
    <p:sldId id="262" r:id="rId19"/>
    <p:sldId id="274" r:id="rId20"/>
    <p:sldId id="264" r:id="rId21"/>
    <p:sldId id="275" r:id="rId22"/>
    <p:sldId id="276" r:id="rId23"/>
    <p:sldId id="265" r:id="rId24"/>
    <p:sldId id="324" r:id="rId25"/>
    <p:sldId id="278" r:id="rId26"/>
    <p:sldId id="279" r:id="rId27"/>
    <p:sldId id="280" r:id="rId28"/>
    <p:sldId id="325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326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327" r:id="rId49"/>
    <p:sldId id="299" r:id="rId50"/>
    <p:sldId id="300" r:id="rId51"/>
    <p:sldId id="301" r:id="rId52"/>
    <p:sldId id="328" r:id="rId53"/>
    <p:sldId id="304" r:id="rId54"/>
    <p:sldId id="305" r:id="rId55"/>
    <p:sldId id="302" r:id="rId56"/>
    <p:sldId id="303" r:id="rId57"/>
    <p:sldId id="306" r:id="rId58"/>
    <p:sldId id="307" r:id="rId59"/>
    <p:sldId id="308" r:id="rId60"/>
    <p:sldId id="309" r:id="rId61"/>
    <p:sldId id="32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30" r:id="rId73"/>
    <p:sldId id="332" r:id="rId74"/>
    <p:sldId id="341" r:id="rId75"/>
    <p:sldId id="342" r:id="rId76"/>
    <p:sldId id="343" r:id="rId77"/>
    <p:sldId id="344" r:id="rId78"/>
    <p:sldId id="345" r:id="rId79"/>
    <p:sldId id="346" r:id="rId80"/>
    <p:sldId id="347" r:id="rId81"/>
    <p:sldId id="348" r:id="rId82"/>
    <p:sldId id="349" r:id="rId83"/>
    <p:sldId id="320" r:id="rId84"/>
    <p:sldId id="321" r:id="rId85"/>
    <p:sldId id="350" r:id="rId8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0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2.xlsx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3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4.xlsx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5.xlsx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6.xlsx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7.xlsx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8.xlsx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9.xlsx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0.xlsx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1.xlsx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2.xlsx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3.xlsx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4.xlsx"/><Relationship Id="rId2" Type="http://schemas.microsoft.com/office/2011/relationships/chartColorStyle" Target="colors65.xml"/><Relationship Id="rId1" Type="http://schemas.microsoft.com/office/2011/relationships/chartStyle" Target="style65.xm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5.xlsx"/><Relationship Id="rId2" Type="http://schemas.microsoft.com/office/2011/relationships/chartColorStyle" Target="colors66.xml"/><Relationship Id="rId1" Type="http://schemas.microsoft.com/office/2011/relationships/chartStyle" Target="style66.xml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6.xlsx"/><Relationship Id="rId2" Type="http://schemas.microsoft.com/office/2011/relationships/chartColorStyle" Target="colors67.xml"/><Relationship Id="rId1" Type="http://schemas.microsoft.com/office/2011/relationships/chartStyle" Target="style67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7.xlsx"/><Relationship Id="rId2" Type="http://schemas.microsoft.com/office/2011/relationships/chartColorStyle" Target="colors68.xml"/><Relationship Id="rId1" Type="http://schemas.microsoft.com/office/2011/relationships/chartStyle" Target="style68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4 ESECUZIONE 1 -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349</c:v>
                </c:pt>
                <c:pt idx="1">
                  <c:v>364</c:v>
                </c:pt>
                <c:pt idx="2">
                  <c:v>390</c:v>
                </c:pt>
                <c:pt idx="3">
                  <c:v>364</c:v>
                </c:pt>
                <c:pt idx="4">
                  <c:v>391</c:v>
                </c:pt>
                <c:pt idx="5">
                  <c:v>367</c:v>
                </c:pt>
                <c:pt idx="6">
                  <c:v>368</c:v>
                </c:pt>
                <c:pt idx="7">
                  <c:v>372</c:v>
                </c:pt>
                <c:pt idx="8">
                  <c:v>396</c:v>
                </c:pt>
                <c:pt idx="9">
                  <c:v>378</c:v>
                </c:pt>
                <c:pt idx="10">
                  <c:v>369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4 ESECUZIONE 5 -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40.200000000000003</c:v>
                </c:pt>
                <c:pt idx="1">
                  <c:v>86.9</c:v>
                </c:pt>
                <c:pt idx="2">
                  <c:v>130.5</c:v>
                </c:pt>
                <c:pt idx="3">
                  <c:v>173.9</c:v>
                </c:pt>
                <c:pt idx="4">
                  <c:v>214.5</c:v>
                </c:pt>
                <c:pt idx="5">
                  <c:v>259.8</c:v>
                </c:pt>
                <c:pt idx="6">
                  <c:v>304.3</c:v>
                </c:pt>
                <c:pt idx="7">
                  <c:v>350.9</c:v>
                </c:pt>
                <c:pt idx="8">
                  <c:v>395.1</c:v>
                </c:pt>
                <c:pt idx="9">
                  <c:v>441.1</c:v>
                </c:pt>
                <c:pt idx="10">
                  <c:v>443.1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4 ESECUZIONE 6 -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334</c:v>
                </c:pt>
                <c:pt idx="1">
                  <c:v>391</c:v>
                </c:pt>
                <c:pt idx="2">
                  <c:v>360</c:v>
                </c:pt>
                <c:pt idx="3">
                  <c:v>379</c:v>
                </c:pt>
                <c:pt idx="4">
                  <c:v>365</c:v>
                </c:pt>
                <c:pt idx="5">
                  <c:v>377</c:v>
                </c:pt>
                <c:pt idx="6">
                  <c:v>377</c:v>
                </c:pt>
                <c:pt idx="7">
                  <c:v>378</c:v>
                </c:pt>
                <c:pt idx="8">
                  <c:v>380</c:v>
                </c:pt>
                <c:pt idx="9">
                  <c:v>372</c:v>
                </c:pt>
                <c:pt idx="10">
                  <c:v>387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4 ESECUZIONE 6 -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39.799999999999997</c:v>
                </c:pt>
                <c:pt idx="1">
                  <c:v>86.4</c:v>
                </c:pt>
                <c:pt idx="2">
                  <c:v>129.30000000000001</c:v>
                </c:pt>
                <c:pt idx="3">
                  <c:v>174.5</c:v>
                </c:pt>
                <c:pt idx="4">
                  <c:v>218.1</c:v>
                </c:pt>
                <c:pt idx="5">
                  <c:v>263</c:v>
                </c:pt>
                <c:pt idx="6">
                  <c:v>308</c:v>
                </c:pt>
                <c:pt idx="7">
                  <c:v>353</c:v>
                </c:pt>
                <c:pt idx="8">
                  <c:v>398.3</c:v>
                </c:pt>
                <c:pt idx="9">
                  <c:v>442.7</c:v>
                </c:pt>
                <c:pt idx="10">
                  <c:v>444.8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4 ESECUZIONE 7 -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358</c:v>
                </c:pt>
                <c:pt idx="1">
                  <c:v>374</c:v>
                </c:pt>
                <c:pt idx="2">
                  <c:v>374</c:v>
                </c:pt>
                <c:pt idx="3">
                  <c:v>385</c:v>
                </c:pt>
                <c:pt idx="4">
                  <c:v>381</c:v>
                </c:pt>
                <c:pt idx="5">
                  <c:v>362</c:v>
                </c:pt>
                <c:pt idx="6">
                  <c:v>372</c:v>
                </c:pt>
                <c:pt idx="7">
                  <c:v>346</c:v>
                </c:pt>
                <c:pt idx="8">
                  <c:v>372</c:v>
                </c:pt>
                <c:pt idx="9">
                  <c:v>348</c:v>
                </c:pt>
                <c:pt idx="10">
                  <c:v>407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4 ESECUZIONE 7 -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42.7</c:v>
                </c:pt>
                <c:pt idx="1">
                  <c:v>87.3</c:v>
                </c:pt>
                <c:pt idx="2">
                  <c:v>131.9</c:v>
                </c:pt>
                <c:pt idx="3">
                  <c:v>177.8</c:v>
                </c:pt>
                <c:pt idx="4">
                  <c:v>223.3</c:v>
                </c:pt>
                <c:pt idx="5">
                  <c:v>266.5</c:v>
                </c:pt>
                <c:pt idx="6">
                  <c:v>310.89999999999998</c:v>
                </c:pt>
                <c:pt idx="7">
                  <c:v>352.1</c:v>
                </c:pt>
                <c:pt idx="8">
                  <c:v>396.5</c:v>
                </c:pt>
                <c:pt idx="9">
                  <c:v>438</c:v>
                </c:pt>
                <c:pt idx="10">
                  <c:v>440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4 ESECUZIONE 8 -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349</c:v>
                </c:pt>
                <c:pt idx="1">
                  <c:v>354</c:v>
                </c:pt>
                <c:pt idx="2">
                  <c:v>401</c:v>
                </c:pt>
                <c:pt idx="3">
                  <c:v>367</c:v>
                </c:pt>
                <c:pt idx="4">
                  <c:v>375</c:v>
                </c:pt>
                <c:pt idx="5">
                  <c:v>348</c:v>
                </c:pt>
                <c:pt idx="6">
                  <c:v>387</c:v>
                </c:pt>
                <c:pt idx="7">
                  <c:v>331</c:v>
                </c:pt>
                <c:pt idx="8">
                  <c:v>388</c:v>
                </c:pt>
                <c:pt idx="9">
                  <c:v>344</c:v>
                </c:pt>
                <c:pt idx="10">
                  <c:v>350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4 ESECUZIONE 8 -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41.6</c:v>
                </c:pt>
                <c:pt idx="1">
                  <c:v>83.8</c:v>
                </c:pt>
                <c:pt idx="2">
                  <c:v>131.6</c:v>
                </c:pt>
                <c:pt idx="3">
                  <c:v>175.3</c:v>
                </c:pt>
                <c:pt idx="4">
                  <c:v>220</c:v>
                </c:pt>
                <c:pt idx="5">
                  <c:v>261.5</c:v>
                </c:pt>
                <c:pt idx="6">
                  <c:v>307.60000000000002</c:v>
                </c:pt>
                <c:pt idx="7">
                  <c:v>347.1</c:v>
                </c:pt>
                <c:pt idx="8">
                  <c:v>393.3</c:v>
                </c:pt>
                <c:pt idx="9">
                  <c:v>434.3</c:v>
                </c:pt>
                <c:pt idx="10">
                  <c:v>436.4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4 ESECUZIONE 9 -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369</c:v>
                </c:pt>
                <c:pt idx="1">
                  <c:v>365</c:v>
                </c:pt>
                <c:pt idx="2">
                  <c:v>365</c:v>
                </c:pt>
                <c:pt idx="3">
                  <c:v>340</c:v>
                </c:pt>
                <c:pt idx="4">
                  <c:v>365</c:v>
                </c:pt>
                <c:pt idx="5">
                  <c:v>390</c:v>
                </c:pt>
                <c:pt idx="6">
                  <c:v>378</c:v>
                </c:pt>
                <c:pt idx="7">
                  <c:v>363</c:v>
                </c:pt>
                <c:pt idx="8">
                  <c:v>365</c:v>
                </c:pt>
                <c:pt idx="9">
                  <c:v>364</c:v>
                </c:pt>
                <c:pt idx="10">
                  <c:v>326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4 ESECUZIONE 9 -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44</c:v>
                </c:pt>
                <c:pt idx="1">
                  <c:v>87.5</c:v>
                </c:pt>
                <c:pt idx="2">
                  <c:v>131</c:v>
                </c:pt>
                <c:pt idx="3">
                  <c:v>171.5</c:v>
                </c:pt>
                <c:pt idx="4">
                  <c:v>215</c:v>
                </c:pt>
                <c:pt idx="5">
                  <c:v>261.5</c:v>
                </c:pt>
                <c:pt idx="6">
                  <c:v>306.5</c:v>
                </c:pt>
                <c:pt idx="7">
                  <c:v>349.8</c:v>
                </c:pt>
                <c:pt idx="8">
                  <c:v>393.3</c:v>
                </c:pt>
                <c:pt idx="9">
                  <c:v>436.7</c:v>
                </c:pt>
                <c:pt idx="10">
                  <c:v>438.5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4 ESECUZIONE 10 -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341</c:v>
                </c:pt>
                <c:pt idx="1">
                  <c:v>370</c:v>
                </c:pt>
                <c:pt idx="2">
                  <c:v>357</c:v>
                </c:pt>
                <c:pt idx="3">
                  <c:v>371</c:v>
                </c:pt>
                <c:pt idx="4">
                  <c:v>367</c:v>
                </c:pt>
                <c:pt idx="5">
                  <c:v>388</c:v>
                </c:pt>
                <c:pt idx="6">
                  <c:v>370</c:v>
                </c:pt>
                <c:pt idx="7">
                  <c:v>385</c:v>
                </c:pt>
                <c:pt idx="8">
                  <c:v>355</c:v>
                </c:pt>
                <c:pt idx="9">
                  <c:v>371</c:v>
                </c:pt>
                <c:pt idx="10">
                  <c:v>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4 ESECUZIONE 1 -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41.6</c:v>
                </c:pt>
                <c:pt idx="1">
                  <c:v>85</c:v>
                </c:pt>
                <c:pt idx="2">
                  <c:v>131.4</c:v>
                </c:pt>
                <c:pt idx="3">
                  <c:v>174.8</c:v>
                </c:pt>
                <c:pt idx="4">
                  <c:v>221.4</c:v>
                </c:pt>
                <c:pt idx="5">
                  <c:v>265.10000000000002</c:v>
                </c:pt>
                <c:pt idx="6">
                  <c:v>309</c:v>
                </c:pt>
                <c:pt idx="7">
                  <c:v>353.4</c:v>
                </c:pt>
                <c:pt idx="8">
                  <c:v>400.6</c:v>
                </c:pt>
                <c:pt idx="9">
                  <c:v>445.7</c:v>
                </c:pt>
                <c:pt idx="10">
                  <c:v>447.51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4 ESECUZIONE 10 -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40.700000000000003</c:v>
                </c:pt>
                <c:pt idx="1">
                  <c:v>84.8</c:v>
                </c:pt>
                <c:pt idx="2">
                  <c:v>127.3</c:v>
                </c:pt>
                <c:pt idx="3">
                  <c:v>171.5</c:v>
                </c:pt>
                <c:pt idx="4">
                  <c:v>215.2</c:v>
                </c:pt>
                <c:pt idx="5">
                  <c:v>261.5</c:v>
                </c:pt>
                <c:pt idx="6">
                  <c:v>305.60000000000002</c:v>
                </c:pt>
                <c:pt idx="7">
                  <c:v>351.5</c:v>
                </c:pt>
                <c:pt idx="8">
                  <c:v>393.8</c:v>
                </c:pt>
                <c:pt idx="9">
                  <c:v>438</c:v>
                </c:pt>
                <c:pt idx="10">
                  <c:v>439.5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4 ESECUZIONE 1 -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221</c:v>
                </c:pt>
                <c:pt idx="1">
                  <c:v>223</c:v>
                </c:pt>
                <c:pt idx="2">
                  <c:v>243</c:v>
                </c:pt>
                <c:pt idx="3">
                  <c:v>243</c:v>
                </c:pt>
                <c:pt idx="4">
                  <c:v>230</c:v>
                </c:pt>
                <c:pt idx="5">
                  <c:v>240</c:v>
                </c:pt>
                <c:pt idx="6">
                  <c:v>223</c:v>
                </c:pt>
                <c:pt idx="7">
                  <c:v>217</c:v>
                </c:pt>
                <c:pt idx="8">
                  <c:v>237</c:v>
                </c:pt>
                <c:pt idx="9">
                  <c:v>241</c:v>
                </c:pt>
                <c:pt idx="10">
                  <c:v>180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4 ESECUZIONE 1 -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26.3</c:v>
                </c:pt>
                <c:pt idx="1">
                  <c:v>53</c:v>
                </c:pt>
                <c:pt idx="2">
                  <c:v>81.900000000000006</c:v>
                </c:pt>
                <c:pt idx="3">
                  <c:v>110.8</c:v>
                </c:pt>
                <c:pt idx="4">
                  <c:v>138.19999999999999</c:v>
                </c:pt>
                <c:pt idx="5">
                  <c:v>166.8</c:v>
                </c:pt>
                <c:pt idx="6">
                  <c:v>193.4</c:v>
                </c:pt>
                <c:pt idx="7">
                  <c:v>219.3</c:v>
                </c:pt>
                <c:pt idx="8">
                  <c:v>247.5</c:v>
                </c:pt>
                <c:pt idx="9">
                  <c:v>276.3</c:v>
                </c:pt>
                <c:pt idx="10">
                  <c:v>277.39999999999998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4 ESECUZIONE 2 -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233</c:v>
                </c:pt>
                <c:pt idx="1">
                  <c:v>225</c:v>
                </c:pt>
                <c:pt idx="2">
                  <c:v>244</c:v>
                </c:pt>
                <c:pt idx="3">
                  <c:v>248</c:v>
                </c:pt>
                <c:pt idx="4">
                  <c:v>248</c:v>
                </c:pt>
                <c:pt idx="5">
                  <c:v>220</c:v>
                </c:pt>
                <c:pt idx="6">
                  <c:v>233</c:v>
                </c:pt>
                <c:pt idx="7">
                  <c:v>227</c:v>
                </c:pt>
                <c:pt idx="8">
                  <c:v>226</c:v>
                </c:pt>
                <c:pt idx="9">
                  <c:v>235</c:v>
                </c:pt>
                <c:pt idx="10">
                  <c:v>211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4 ESECUZIONE 2 -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27.8</c:v>
                </c:pt>
                <c:pt idx="1">
                  <c:v>54.6</c:v>
                </c:pt>
                <c:pt idx="2">
                  <c:v>83.6</c:v>
                </c:pt>
                <c:pt idx="3">
                  <c:v>113.1</c:v>
                </c:pt>
                <c:pt idx="4">
                  <c:v>142.69999999999999</c:v>
                </c:pt>
                <c:pt idx="5">
                  <c:v>168.9</c:v>
                </c:pt>
                <c:pt idx="6">
                  <c:v>196.7</c:v>
                </c:pt>
                <c:pt idx="7">
                  <c:v>223.7</c:v>
                </c:pt>
                <c:pt idx="8">
                  <c:v>250.7</c:v>
                </c:pt>
                <c:pt idx="9">
                  <c:v>278.7</c:v>
                </c:pt>
                <c:pt idx="10">
                  <c:v>279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4 ESECUZIONE 3 -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209</c:v>
                </c:pt>
                <c:pt idx="1">
                  <c:v>242</c:v>
                </c:pt>
                <c:pt idx="2">
                  <c:v>236</c:v>
                </c:pt>
                <c:pt idx="3">
                  <c:v>222</c:v>
                </c:pt>
                <c:pt idx="4">
                  <c:v>228</c:v>
                </c:pt>
                <c:pt idx="5">
                  <c:v>243</c:v>
                </c:pt>
                <c:pt idx="6">
                  <c:v>236</c:v>
                </c:pt>
                <c:pt idx="7">
                  <c:v>233</c:v>
                </c:pt>
                <c:pt idx="8">
                  <c:v>234</c:v>
                </c:pt>
                <c:pt idx="9">
                  <c:v>225</c:v>
                </c:pt>
                <c:pt idx="10">
                  <c:v>249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4 ESECUZIONE 3 -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24.9</c:v>
                </c:pt>
                <c:pt idx="1">
                  <c:v>53.8</c:v>
                </c:pt>
                <c:pt idx="2">
                  <c:v>81.900000000000006</c:v>
                </c:pt>
                <c:pt idx="3">
                  <c:v>108.4</c:v>
                </c:pt>
                <c:pt idx="4">
                  <c:v>135.6</c:v>
                </c:pt>
                <c:pt idx="5">
                  <c:v>164.6</c:v>
                </c:pt>
                <c:pt idx="6">
                  <c:v>192.7</c:v>
                </c:pt>
                <c:pt idx="7">
                  <c:v>220.5</c:v>
                </c:pt>
                <c:pt idx="8">
                  <c:v>248.4</c:v>
                </c:pt>
                <c:pt idx="9">
                  <c:v>275.3</c:v>
                </c:pt>
                <c:pt idx="10">
                  <c:v>276.3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4 ESECUZIONE 4 -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226</c:v>
                </c:pt>
                <c:pt idx="1">
                  <c:v>233</c:v>
                </c:pt>
                <c:pt idx="2">
                  <c:v>244</c:v>
                </c:pt>
                <c:pt idx="3">
                  <c:v>198</c:v>
                </c:pt>
                <c:pt idx="4">
                  <c:v>233</c:v>
                </c:pt>
                <c:pt idx="5">
                  <c:v>235</c:v>
                </c:pt>
                <c:pt idx="6">
                  <c:v>227</c:v>
                </c:pt>
                <c:pt idx="7">
                  <c:v>234</c:v>
                </c:pt>
                <c:pt idx="8">
                  <c:v>237</c:v>
                </c:pt>
                <c:pt idx="9">
                  <c:v>235</c:v>
                </c:pt>
                <c:pt idx="10">
                  <c:v>253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4 ESECUZIONE 4 -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27</c:v>
                </c:pt>
                <c:pt idx="1">
                  <c:v>54.8</c:v>
                </c:pt>
                <c:pt idx="2">
                  <c:v>83.9</c:v>
                </c:pt>
                <c:pt idx="3">
                  <c:v>107.5</c:v>
                </c:pt>
                <c:pt idx="4">
                  <c:v>135.30000000000001</c:v>
                </c:pt>
                <c:pt idx="5">
                  <c:v>163.30000000000001</c:v>
                </c:pt>
                <c:pt idx="6">
                  <c:v>190.4</c:v>
                </c:pt>
                <c:pt idx="7">
                  <c:v>218.3</c:v>
                </c:pt>
                <c:pt idx="8">
                  <c:v>246.5</c:v>
                </c:pt>
                <c:pt idx="9">
                  <c:v>274.5</c:v>
                </c:pt>
                <c:pt idx="10">
                  <c:v>275.87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4 ESECUZIONE 5 -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233</c:v>
                </c:pt>
                <c:pt idx="1">
                  <c:v>232</c:v>
                </c:pt>
                <c:pt idx="2">
                  <c:v>237</c:v>
                </c:pt>
                <c:pt idx="3">
                  <c:v>240</c:v>
                </c:pt>
                <c:pt idx="4">
                  <c:v>246</c:v>
                </c:pt>
                <c:pt idx="5">
                  <c:v>215</c:v>
                </c:pt>
                <c:pt idx="6">
                  <c:v>208</c:v>
                </c:pt>
                <c:pt idx="7">
                  <c:v>237</c:v>
                </c:pt>
                <c:pt idx="8">
                  <c:v>222</c:v>
                </c:pt>
                <c:pt idx="9">
                  <c:v>237</c:v>
                </c:pt>
                <c:pt idx="10">
                  <c:v>218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4 ESECUZIONE 2 -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374</c:v>
                </c:pt>
                <c:pt idx="1">
                  <c:v>351</c:v>
                </c:pt>
                <c:pt idx="2">
                  <c:v>383</c:v>
                </c:pt>
                <c:pt idx="3">
                  <c:v>361</c:v>
                </c:pt>
                <c:pt idx="4">
                  <c:v>375</c:v>
                </c:pt>
                <c:pt idx="5">
                  <c:v>357</c:v>
                </c:pt>
                <c:pt idx="6">
                  <c:v>372</c:v>
                </c:pt>
                <c:pt idx="7">
                  <c:v>360</c:v>
                </c:pt>
                <c:pt idx="8">
                  <c:v>386</c:v>
                </c:pt>
                <c:pt idx="9">
                  <c:v>366</c:v>
                </c:pt>
                <c:pt idx="10">
                  <c:v>224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330" b="1" i="0" u="none" strike="noStrike" baseline="0" dirty="0">
                    <a:solidFill>
                      <a:srgbClr val="FF0000"/>
                    </a:solidFill>
                    <a:effectLst/>
                  </a:rPr>
                  <a:t>TEMPO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4 ESECUZIONE 5 -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27.7</c:v>
                </c:pt>
                <c:pt idx="1">
                  <c:v>55.4</c:v>
                </c:pt>
                <c:pt idx="2">
                  <c:v>83.7</c:v>
                </c:pt>
                <c:pt idx="3">
                  <c:v>112.3</c:v>
                </c:pt>
                <c:pt idx="4">
                  <c:v>141.69999999999999</c:v>
                </c:pt>
                <c:pt idx="5">
                  <c:v>167.3</c:v>
                </c:pt>
                <c:pt idx="6">
                  <c:v>192.1</c:v>
                </c:pt>
                <c:pt idx="7">
                  <c:v>220.3</c:v>
                </c:pt>
                <c:pt idx="8">
                  <c:v>246.7</c:v>
                </c:pt>
                <c:pt idx="9">
                  <c:v>274.89999999999998</c:v>
                </c:pt>
                <c:pt idx="10">
                  <c:v>276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4 ESECUZIONE 6 -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225</c:v>
                </c:pt>
                <c:pt idx="1">
                  <c:v>239</c:v>
                </c:pt>
                <c:pt idx="2">
                  <c:v>216</c:v>
                </c:pt>
                <c:pt idx="3">
                  <c:v>228</c:v>
                </c:pt>
                <c:pt idx="4">
                  <c:v>225</c:v>
                </c:pt>
                <c:pt idx="5">
                  <c:v>214</c:v>
                </c:pt>
                <c:pt idx="6">
                  <c:v>227</c:v>
                </c:pt>
                <c:pt idx="7">
                  <c:v>233</c:v>
                </c:pt>
                <c:pt idx="8">
                  <c:v>234</c:v>
                </c:pt>
                <c:pt idx="9">
                  <c:v>225</c:v>
                </c:pt>
                <c:pt idx="10">
                  <c:v>246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4 ESECUZIONE 6 -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26.9</c:v>
                </c:pt>
                <c:pt idx="1">
                  <c:v>55.4</c:v>
                </c:pt>
                <c:pt idx="2">
                  <c:v>81.099999999999994</c:v>
                </c:pt>
                <c:pt idx="3">
                  <c:v>108.3</c:v>
                </c:pt>
                <c:pt idx="4">
                  <c:v>135.19999999999999</c:v>
                </c:pt>
                <c:pt idx="5">
                  <c:v>160.69999999999999</c:v>
                </c:pt>
                <c:pt idx="6">
                  <c:v>187.7</c:v>
                </c:pt>
                <c:pt idx="7">
                  <c:v>215.4</c:v>
                </c:pt>
                <c:pt idx="8">
                  <c:v>243.3</c:v>
                </c:pt>
                <c:pt idx="9">
                  <c:v>270.2</c:v>
                </c:pt>
                <c:pt idx="10">
                  <c:v>271.60000000000002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4 ESECUZIONE 7 -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221</c:v>
                </c:pt>
                <c:pt idx="1">
                  <c:v>231</c:v>
                </c:pt>
                <c:pt idx="2">
                  <c:v>209</c:v>
                </c:pt>
                <c:pt idx="3">
                  <c:v>243</c:v>
                </c:pt>
                <c:pt idx="4">
                  <c:v>231</c:v>
                </c:pt>
                <c:pt idx="5">
                  <c:v>227</c:v>
                </c:pt>
                <c:pt idx="6">
                  <c:v>233</c:v>
                </c:pt>
                <c:pt idx="7">
                  <c:v>222</c:v>
                </c:pt>
                <c:pt idx="8">
                  <c:v>202</c:v>
                </c:pt>
                <c:pt idx="9">
                  <c:v>235</c:v>
                </c:pt>
                <c:pt idx="10">
                  <c:v>220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4 ESECUZIONE 7 -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26.4</c:v>
                </c:pt>
                <c:pt idx="1">
                  <c:v>54</c:v>
                </c:pt>
                <c:pt idx="2">
                  <c:v>78.900000000000006</c:v>
                </c:pt>
                <c:pt idx="3">
                  <c:v>107.9</c:v>
                </c:pt>
                <c:pt idx="4">
                  <c:v>135.4</c:v>
                </c:pt>
                <c:pt idx="5">
                  <c:v>162.4</c:v>
                </c:pt>
                <c:pt idx="6">
                  <c:v>190.2</c:v>
                </c:pt>
                <c:pt idx="7">
                  <c:v>216.7</c:v>
                </c:pt>
                <c:pt idx="8">
                  <c:v>240.8</c:v>
                </c:pt>
                <c:pt idx="9">
                  <c:v>268.8</c:v>
                </c:pt>
                <c:pt idx="10">
                  <c:v>269.7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4 ESECUZIONE 8 -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193</c:v>
                </c:pt>
                <c:pt idx="1">
                  <c:v>236</c:v>
                </c:pt>
                <c:pt idx="2">
                  <c:v>232</c:v>
                </c:pt>
                <c:pt idx="3">
                  <c:v>240</c:v>
                </c:pt>
                <c:pt idx="4">
                  <c:v>230</c:v>
                </c:pt>
                <c:pt idx="5">
                  <c:v>225</c:v>
                </c:pt>
                <c:pt idx="6">
                  <c:v>235</c:v>
                </c:pt>
                <c:pt idx="7">
                  <c:v>235</c:v>
                </c:pt>
                <c:pt idx="8">
                  <c:v>209</c:v>
                </c:pt>
                <c:pt idx="9">
                  <c:v>229</c:v>
                </c:pt>
                <c:pt idx="10">
                  <c:v>212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4 ESECUZIONE 8 -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23</c:v>
                </c:pt>
                <c:pt idx="1">
                  <c:v>51.1</c:v>
                </c:pt>
                <c:pt idx="2">
                  <c:v>78.7</c:v>
                </c:pt>
                <c:pt idx="3">
                  <c:v>107.3</c:v>
                </c:pt>
                <c:pt idx="4">
                  <c:v>134.69999999999999</c:v>
                </c:pt>
                <c:pt idx="5">
                  <c:v>161.6</c:v>
                </c:pt>
                <c:pt idx="6">
                  <c:v>189.7</c:v>
                </c:pt>
                <c:pt idx="7">
                  <c:v>217.8</c:v>
                </c:pt>
                <c:pt idx="8">
                  <c:v>242.7</c:v>
                </c:pt>
                <c:pt idx="9">
                  <c:v>269.89999999999998</c:v>
                </c:pt>
                <c:pt idx="10">
                  <c:v>271.3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4 ESECUZIONE 9 -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224</c:v>
                </c:pt>
                <c:pt idx="1">
                  <c:v>204</c:v>
                </c:pt>
                <c:pt idx="2">
                  <c:v>234</c:v>
                </c:pt>
                <c:pt idx="3">
                  <c:v>238</c:v>
                </c:pt>
                <c:pt idx="4">
                  <c:v>238</c:v>
                </c:pt>
                <c:pt idx="5">
                  <c:v>245</c:v>
                </c:pt>
                <c:pt idx="6">
                  <c:v>251</c:v>
                </c:pt>
                <c:pt idx="7">
                  <c:v>245</c:v>
                </c:pt>
                <c:pt idx="8">
                  <c:v>243</c:v>
                </c:pt>
                <c:pt idx="9">
                  <c:v>225</c:v>
                </c:pt>
                <c:pt idx="10">
                  <c:v>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4 ESECUZIONE 9 -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26.7</c:v>
                </c:pt>
                <c:pt idx="1">
                  <c:v>51</c:v>
                </c:pt>
                <c:pt idx="2">
                  <c:v>78.900000000000006</c:v>
                </c:pt>
                <c:pt idx="3">
                  <c:v>107.3</c:v>
                </c:pt>
                <c:pt idx="4">
                  <c:v>135.69999999999999</c:v>
                </c:pt>
                <c:pt idx="5">
                  <c:v>164.9</c:v>
                </c:pt>
                <c:pt idx="6">
                  <c:v>194.8</c:v>
                </c:pt>
                <c:pt idx="7">
                  <c:v>224</c:v>
                </c:pt>
                <c:pt idx="8">
                  <c:v>253</c:v>
                </c:pt>
                <c:pt idx="9">
                  <c:v>279.8</c:v>
                </c:pt>
                <c:pt idx="10">
                  <c:v>280.7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4 ESECUZIONE 10 -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220</c:v>
                </c:pt>
                <c:pt idx="1">
                  <c:v>239</c:v>
                </c:pt>
                <c:pt idx="2">
                  <c:v>228</c:v>
                </c:pt>
                <c:pt idx="3">
                  <c:v>233</c:v>
                </c:pt>
                <c:pt idx="4">
                  <c:v>234</c:v>
                </c:pt>
                <c:pt idx="5">
                  <c:v>238</c:v>
                </c:pt>
                <c:pt idx="6">
                  <c:v>230</c:v>
                </c:pt>
                <c:pt idx="7">
                  <c:v>235</c:v>
                </c:pt>
                <c:pt idx="8">
                  <c:v>227</c:v>
                </c:pt>
                <c:pt idx="9">
                  <c:v>209</c:v>
                </c:pt>
                <c:pt idx="10">
                  <c:v>239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4 ESECUZIONE 2 -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44.6</c:v>
                </c:pt>
                <c:pt idx="1">
                  <c:v>86.4</c:v>
                </c:pt>
                <c:pt idx="2">
                  <c:v>132</c:v>
                </c:pt>
                <c:pt idx="3">
                  <c:v>175.1</c:v>
                </c:pt>
                <c:pt idx="4">
                  <c:v>219.8</c:v>
                </c:pt>
                <c:pt idx="5">
                  <c:v>262.39999999999998</c:v>
                </c:pt>
                <c:pt idx="6">
                  <c:v>306.8</c:v>
                </c:pt>
                <c:pt idx="7">
                  <c:v>349.7</c:v>
                </c:pt>
                <c:pt idx="8">
                  <c:v>395.7</c:v>
                </c:pt>
                <c:pt idx="9">
                  <c:v>439.3</c:v>
                </c:pt>
                <c:pt idx="10">
                  <c:v>440.3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330" b="1" i="0" u="none" strike="noStrike" baseline="0" dirty="0">
                    <a:solidFill>
                      <a:srgbClr val="FF0000"/>
                    </a:solidFill>
                    <a:effectLst/>
                  </a:rPr>
                  <a:t>TEMPO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4 ESECUZIONE 10 -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26.2</c:v>
                </c:pt>
                <c:pt idx="1">
                  <c:v>54.6</c:v>
                </c:pt>
                <c:pt idx="2">
                  <c:v>81.8</c:v>
                </c:pt>
                <c:pt idx="3">
                  <c:v>109.6</c:v>
                </c:pt>
                <c:pt idx="4">
                  <c:v>137.5</c:v>
                </c:pt>
                <c:pt idx="5">
                  <c:v>165.9</c:v>
                </c:pt>
                <c:pt idx="6">
                  <c:v>193.3</c:v>
                </c:pt>
                <c:pt idx="7">
                  <c:v>221.3</c:v>
                </c:pt>
                <c:pt idx="8">
                  <c:v>248.3</c:v>
                </c:pt>
                <c:pt idx="9">
                  <c:v>273.2</c:v>
                </c:pt>
                <c:pt idx="10">
                  <c:v>274.60000000000002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4 ESECUZIONE 1 -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98</c:v>
                </c:pt>
                <c:pt idx="1">
                  <c:v>117</c:v>
                </c:pt>
                <c:pt idx="2">
                  <c:v>121</c:v>
                </c:pt>
                <c:pt idx="3">
                  <c:v>115</c:v>
                </c:pt>
                <c:pt idx="4">
                  <c:v>120</c:v>
                </c:pt>
                <c:pt idx="5">
                  <c:v>114</c:v>
                </c:pt>
                <c:pt idx="6">
                  <c:v>106</c:v>
                </c:pt>
                <c:pt idx="7">
                  <c:v>119</c:v>
                </c:pt>
                <c:pt idx="8">
                  <c:v>126</c:v>
                </c:pt>
                <c:pt idx="9">
                  <c:v>116</c:v>
                </c:pt>
                <c:pt idx="10">
                  <c:v>114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4 ESECUZIONE 1 -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11.7</c:v>
                </c:pt>
                <c:pt idx="1">
                  <c:v>25.6</c:v>
                </c:pt>
                <c:pt idx="2">
                  <c:v>40</c:v>
                </c:pt>
                <c:pt idx="3">
                  <c:v>53.7</c:v>
                </c:pt>
                <c:pt idx="4">
                  <c:v>68</c:v>
                </c:pt>
                <c:pt idx="5">
                  <c:v>81.599999999999994</c:v>
                </c:pt>
                <c:pt idx="6">
                  <c:v>94.3</c:v>
                </c:pt>
                <c:pt idx="7">
                  <c:v>108.5</c:v>
                </c:pt>
                <c:pt idx="8">
                  <c:v>123.5</c:v>
                </c:pt>
                <c:pt idx="9">
                  <c:v>137.30000000000001</c:v>
                </c:pt>
                <c:pt idx="10">
                  <c:v>139.69999999999999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4 ESECUZIONE 2 -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109</c:v>
                </c:pt>
                <c:pt idx="1">
                  <c:v>114</c:v>
                </c:pt>
                <c:pt idx="2">
                  <c:v>105</c:v>
                </c:pt>
                <c:pt idx="3">
                  <c:v>70.2</c:v>
                </c:pt>
                <c:pt idx="4">
                  <c:v>116</c:v>
                </c:pt>
                <c:pt idx="5">
                  <c:v>77.5</c:v>
                </c:pt>
                <c:pt idx="6">
                  <c:v>113</c:v>
                </c:pt>
                <c:pt idx="7">
                  <c:v>123</c:v>
                </c:pt>
                <c:pt idx="8">
                  <c:v>114</c:v>
                </c:pt>
                <c:pt idx="9">
                  <c:v>123</c:v>
                </c:pt>
                <c:pt idx="10">
                  <c:v>108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4 ESECUZIONE 2 -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13</c:v>
                </c:pt>
                <c:pt idx="1">
                  <c:v>26.6</c:v>
                </c:pt>
                <c:pt idx="2">
                  <c:v>39.1</c:v>
                </c:pt>
                <c:pt idx="3">
                  <c:v>47.47</c:v>
                </c:pt>
                <c:pt idx="4">
                  <c:v>61.27</c:v>
                </c:pt>
                <c:pt idx="5">
                  <c:v>70.510000000000005</c:v>
                </c:pt>
                <c:pt idx="6">
                  <c:v>84.01</c:v>
                </c:pt>
                <c:pt idx="7">
                  <c:v>98.71</c:v>
                </c:pt>
                <c:pt idx="8">
                  <c:v>112.21</c:v>
                </c:pt>
                <c:pt idx="9">
                  <c:v>126.91</c:v>
                </c:pt>
                <c:pt idx="10">
                  <c:v>127.9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4 ESECUZIONE 3 -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115</c:v>
                </c:pt>
                <c:pt idx="1">
                  <c:v>128</c:v>
                </c:pt>
                <c:pt idx="2">
                  <c:v>125</c:v>
                </c:pt>
                <c:pt idx="3">
                  <c:v>117</c:v>
                </c:pt>
                <c:pt idx="4">
                  <c:v>120</c:v>
                </c:pt>
                <c:pt idx="5">
                  <c:v>124</c:v>
                </c:pt>
                <c:pt idx="6">
                  <c:v>124</c:v>
                </c:pt>
                <c:pt idx="7">
                  <c:v>126</c:v>
                </c:pt>
                <c:pt idx="8">
                  <c:v>129</c:v>
                </c:pt>
                <c:pt idx="9">
                  <c:v>128</c:v>
                </c:pt>
                <c:pt idx="10">
                  <c:v>57.9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4 ESECUZIONE 3 -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13.7</c:v>
                </c:pt>
                <c:pt idx="1">
                  <c:v>29</c:v>
                </c:pt>
                <c:pt idx="2">
                  <c:v>43.9</c:v>
                </c:pt>
                <c:pt idx="3">
                  <c:v>57.9</c:v>
                </c:pt>
                <c:pt idx="4">
                  <c:v>72.2</c:v>
                </c:pt>
                <c:pt idx="5">
                  <c:v>87</c:v>
                </c:pt>
                <c:pt idx="6">
                  <c:v>101.8</c:v>
                </c:pt>
                <c:pt idx="7">
                  <c:v>116.9</c:v>
                </c:pt>
                <c:pt idx="8">
                  <c:v>132.19999999999999</c:v>
                </c:pt>
                <c:pt idx="9">
                  <c:v>147.4</c:v>
                </c:pt>
                <c:pt idx="10">
                  <c:v>149.19999999999999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4 ESECUZIONE 4 -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95.3</c:v>
                </c:pt>
                <c:pt idx="1">
                  <c:v>129</c:v>
                </c:pt>
                <c:pt idx="2">
                  <c:v>110</c:v>
                </c:pt>
                <c:pt idx="3">
                  <c:v>127</c:v>
                </c:pt>
                <c:pt idx="4">
                  <c:v>106</c:v>
                </c:pt>
                <c:pt idx="5">
                  <c:v>126</c:v>
                </c:pt>
                <c:pt idx="6">
                  <c:v>102</c:v>
                </c:pt>
                <c:pt idx="7">
                  <c:v>119</c:v>
                </c:pt>
                <c:pt idx="8">
                  <c:v>118</c:v>
                </c:pt>
                <c:pt idx="9">
                  <c:v>122</c:v>
                </c:pt>
                <c:pt idx="10">
                  <c:v>108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4 ESECUZIONE 4 -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11.4</c:v>
                </c:pt>
                <c:pt idx="1">
                  <c:v>26.8</c:v>
                </c:pt>
                <c:pt idx="2">
                  <c:v>39.9</c:v>
                </c:pt>
                <c:pt idx="3">
                  <c:v>55.1</c:v>
                </c:pt>
                <c:pt idx="4">
                  <c:v>67.7</c:v>
                </c:pt>
                <c:pt idx="5">
                  <c:v>82.7</c:v>
                </c:pt>
                <c:pt idx="6">
                  <c:v>94.8</c:v>
                </c:pt>
                <c:pt idx="7">
                  <c:v>109</c:v>
                </c:pt>
                <c:pt idx="8">
                  <c:v>123.1</c:v>
                </c:pt>
                <c:pt idx="9">
                  <c:v>137.6</c:v>
                </c:pt>
                <c:pt idx="10">
                  <c:v>140.19999999999999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4 ESECUZIONE 5 -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101</c:v>
                </c:pt>
                <c:pt idx="1">
                  <c:v>118</c:v>
                </c:pt>
                <c:pt idx="2">
                  <c:v>110</c:v>
                </c:pt>
                <c:pt idx="3">
                  <c:v>116</c:v>
                </c:pt>
                <c:pt idx="4">
                  <c:v>122</c:v>
                </c:pt>
                <c:pt idx="5">
                  <c:v>130</c:v>
                </c:pt>
                <c:pt idx="6">
                  <c:v>121</c:v>
                </c:pt>
                <c:pt idx="7">
                  <c:v>130</c:v>
                </c:pt>
                <c:pt idx="8">
                  <c:v>122</c:v>
                </c:pt>
                <c:pt idx="9">
                  <c:v>126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4 ESECUZIONE 3 -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353</c:v>
                </c:pt>
                <c:pt idx="1">
                  <c:v>360</c:v>
                </c:pt>
                <c:pt idx="2">
                  <c:v>376</c:v>
                </c:pt>
                <c:pt idx="3">
                  <c:v>361</c:v>
                </c:pt>
                <c:pt idx="4">
                  <c:v>358</c:v>
                </c:pt>
                <c:pt idx="5">
                  <c:v>379</c:v>
                </c:pt>
                <c:pt idx="6">
                  <c:v>367</c:v>
                </c:pt>
                <c:pt idx="7">
                  <c:v>379</c:v>
                </c:pt>
                <c:pt idx="8">
                  <c:v>363</c:v>
                </c:pt>
                <c:pt idx="9">
                  <c:v>369</c:v>
                </c:pt>
                <c:pt idx="10">
                  <c:v>327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  <a:effectLst/>
                  </a:rPr>
                  <a:t>TEMPO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4 ESECUZIONE 5 -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12</c:v>
                </c:pt>
                <c:pt idx="1">
                  <c:v>26.1</c:v>
                </c:pt>
                <c:pt idx="2">
                  <c:v>39.200000000000003</c:v>
                </c:pt>
                <c:pt idx="3">
                  <c:v>53</c:v>
                </c:pt>
                <c:pt idx="4">
                  <c:v>67.599999999999994</c:v>
                </c:pt>
                <c:pt idx="5">
                  <c:v>83.1</c:v>
                </c:pt>
                <c:pt idx="6">
                  <c:v>97.5</c:v>
                </c:pt>
                <c:pt idx="7">
                  <c:v>113</c:v>
                </c:pt>
                <c:pt idx="8">
                  <c:v>127.5</c:v>
                </c:pt>
                <c:pt idx="9">
                  <c:v>142.6</c:v>
                </c:pt>
                <c:pt idx="10">
                  <c:v>143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4 ESECUZIONE 6 -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105</c:v>
                </c:pt>
                <c:pt idx="1">
                  <c:v>116</c:v>
                </c:pt>
                <c:pt idx="2">
                  <c:v>119</c:v>
                </c:pt>
                <c:pt idx="3">
                  <c:v>128</c:v>
                </c:pt>
                <c:pt idx="4">
                  <c:v>121</c:v>
                </c:pt>
                <c:pt idx="5">
                  <c:v>121</c:v>
                </c:pt>
                <c:pt idx="6">
                  <c:v>118</c:v>
                </c:pt>
                <c:pt idx="7">
                  <c:v>114</c:v>
                </c:pt>
                <c:pt idx="8">
                  <c:v>111</c:v>
                </c:pt>
                <c:pt idx="9">
                  <c:v>116</c:v>
                </c:pt>
                <c:pt idx="10">
                  <c:v>79.7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4 ESECUZIONE 6 -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12.6</c:v>
                </c:pt>
                <c:pt idx="1">
                  <c:v>26.4</c:v>
                </c:pt>
                <c:pt idx="2">
                  <c:v>40.5</c:v>
                </c:pt>
                <c:pt idx="3">
                  <c:v>55.7</c:v>
                </c:pt>
                <c:pt idx="4">
                  <c:v>70.099999999999994</c:v>
                </c:pt>
                <c:pt idx="5">
                  <c:v>84.5</c:v>
                </c:pt>
                <c:pt idx="6">
                  <c:v>98.6</c:v>
                </c:pt>
                <c:pt idx="7">
                  <c:v>112.1</c:v>
                </c:pt>
                <c:pt idx="8">
                  <c:v>125.3</c:v>
                </c:pt>
                <c:pt idx="9">
                  <c:v>139.1</c:v>
                </c:pt>
                <c:pt idx="10">
                  <c:v>139.6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4 ESECUZIONE 7 -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122</c:v>
                </c:pt>
                <c:pt idx="1">
                  <c:v>132</c:v>
                </c:pt>
                <c:pt idx="2">
                  <c:v>124</c:v>
                </c:pt>
                <c:pt idx="3">
                  <c:v>125</c:v>
                </c:pt>
                <c:pt idx="4">
                  <c:v>115</c:v>
                </c:pt>
                <c:pt idx="5">
                  <c:v>120</c:v>
                </c:pt>
                <c:pt idx="6">
                  <c:v>128</c:v>
                </c:pt>
                <c:pt idx="7">
                  <c:v>123</c:v>
                </c:pt>
                <c:pt idx="8">
                  <c:v>110</c:v>
                </c:pt>
                <c:pt idx="9">
                  <c:v>112</c:v>
                </c:pt>
                <c:pt idx="10">
                  <c:v>93.7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4 ESECUZIONE 7 -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14.5</c:v>
                </c:pt>
                <c:pt idx="1">
                  <c:v>30.3</c:v>
                </c:pt>
                <c:pt idx="2">
                  <c:v>45.1</c:v>
                </c:pt>
                <c:pt idx="3">
                  <c:v>60</c:v>
                </c:pt>
                <c:pt idx="4">
                  <c:v>73.7</c:v>
                </c:pt>
                <c:pt idx="5">
                  <c:v>88</c:v>
                </c:pt>
                <c:pt idx="6">
                  <c:v>103.3</c:v>
                </c:pt>
                <c:pt idx="7">
                  <c:v>118</c:v>
                </c:pt>
                <c:pt idx="8">
                  <c:v>131.1</c:v>
                </c:pt>
                <c:pt idx="9">
                  <c:v>144.5</c:v>
                </c:pt>
                <c:pt idx="10">
                  <c:v>145.19999999999999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4 ESECUZIONE 8 -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118</c:v>
                </c:pt>
                <c:pt idx="1">
                  <c:v>118</c:v>
                </c:pt>
                <c:pt idx="2">
                  <c:v>127</c:v>
                </c:pt>
                <c:pt idx="3">
                  <c:v>110</c:v>
                </c:pt>
                <c:pt idx="4">
                  <c:v>109</c:v>
                </c:pt>
                <c:pt idx="5">
                  <c:v>120</c:v>
                </c:pt>
                <c:pt idx="6">
                  <c:v>124</c:v>
                </c:pt>
                <c:pt idx="7">
                  <c:v>115</c:v>
                </c:pt>
                <c:pt idx="8">
                  <c:v>112</c:v>
                </c:pt>
                <c:pt idx="9">
                  <c:v>98.6</c:v>
                </c:pt>
                <c:pt idx="10">
                  <c:v>90.1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4 ESECUZIONE 8 -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14</c:v>
                </c:pt>
                <c:pt idx="1">
                  <c:v>28.1</c:v>
                </c:pt>
                <c:pt idx="2">
                  <c:v>43.3</c:v>
                </c:pt>
                <c:pt idx="3">
                  <c:v>56.4</c:v>
                </c:pt>
                <c:pt idx="4">
                  <c:v>69.400000000000006</c:v>
                </c:pt>
                <c:pt idx="5">
                  <c:v>83.7</c:v>
                </c:pt>
                <c:pt idx="6">
                  <c:v>98.5</c:v>
                </c:pt>
                <c:pt idx="7">
                  <c:v>112.2</c:v>
                </c:pt>
                <c:pt idx="8">
                  <c:v>125.6</c:v>
                </c:pt>
                <c:pt idx="9">
                  <c:v>137.4</c:v>
                </c:pt>
                <c:pt idx="10">
                  <c:v>138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4 ESECUZIONE 9 -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121</c:v>
                </c:pt>
                <c:pt idx="1">
                  <c:v>120</c:v>
                </c:pt>
                <c:pt idx="2">
                  <c:v>127</c:v>
                </c:pt>
                <c:pt idx="3">
                  <c:v>123</c:v>
                </c:pt>
                <c:pt idx="4">
                  <c:v>113</c:v>
                </c:pt>
                <c:pt idx="5">
                  <c:v>120</c:v>
                </c:pt>
                <c:pt idx="6">
                  <c:v>125</c:v>
                </c:pt>
                <c:pt idx="7">
                  <c:v>120</c:v>
                </c:pt>
                <c:pt idx="8">
                  <c:v>120</c:v>
                </c:pt>
                <c:pt idx="9">
                  <c:v>117</c:v>
                </c:pt>
                <c:pt idx="10">
                  <c:v>67.099999999999994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4 ESECUZIONE 9 -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14.4</c:v>
                </c:pt>
                <c:pt idx="1">
                  <c:v>28.7</c:v>
                </c:pt>
                <c:pt idx="2">
                  <c:v>43.8</c:v>
                </c:pt>
                <c:pt idx="3">
                  <c:v>58.5</c:v>
                </c:pt>
                <c:pt idx="4">
                  <c:v>71.900000000000006</c:v>
                </c:pt>
                <c:pt idx="5">
                  <c:v>86.2</c:v>
                </c:pt>
                <c:pt idx="6">
                  <c:v>101.1</c:v>
                </c:pt>
                <c:pt idx="7">
                  <c:v>115.4</c:v>
                </c:pt>
                <c:pt idx="8">
                  <c:v>129.69999999999999</c:v>
                </c:pt>
                <c:pt idx="9">
                  <c:v>143.6</c:v>
                </c:pt>
                <c:pt idx="10">
                  <c:v>144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4 ESECUZIONE 10 -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119</c:v>
                </c:pt>
                <c:pt idx="1">
                  <c:v>120</c:v>
                </c:pt>
                <c:pt idx="2">
                  <c:v>121</c:v>
                </c:pt>
                <c:pt idx="3">
                  <c:v>126</c:v>
                </c:pt>
                <c:pt idx="4">
                  <c:v>127</c:v>
                </c:pt>
                <c:pt idx="5">
                  <c:v>112</c:v>
                </c:pt>
                <c:pt idx="6">
                  <c:v>119</c:v>
                </c:pt>
                <c:pt idx="7">
                  <c:v>125</c:v>
                </c:pt>
                <c:pt idx="8">
                  <c:v>119</c:v>
                </c:pt>
                <c:pt idx="9">
                  <c:v>115</c:v>
                </c:pt>
                <c:pt idx="10">
                  <c:v>126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4 ESECUZIONE 3 -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42.1</c:v>
                </c:pt>
                <c:pt idx="1">
                  <c:v>85</c:v>
                </c:pt>
                <c:pt idx="2">
                  <c:v>129.80000000000001</c:v>
                </c:pt>
                <c:pt idx="3">
                  <c:v>172.8</c:v>
                </c:pt>
                <c:pt idx="4">
                  <c:v>215.5</c:v>
                </c:pt>
                <c:pt idx="5">
                  <c:v>260.7</c:v>
                </c:pt>
                <c:pt idx="6">
                  <c:v>304.39999999999998</c:v>
                </c:pt>
                <c:pt idx="7">
                  <c:v>349.6</c:v>
                </c:pt>
                <c:pt idx="8">
                  <c:v>392.9</c:v>
                </c:pt>
                <c:pt idx="9">
                  <c:v>436.9</c:v>
                </c:pt>
                <c:pt idx="10">
                  <c:v>438.7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  <a:effectLst/>
                  </a:rPr>
                  <a:t>TEMPO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4 ESECUZIONE 10 -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14.2</c:v>
                </c:pt>
                <c:pt idx="1">
                  <c:v>28.6</c:v>
                </c:pt>
                <c:pt idx="2">
                  <c:v>43</c:v>
                </c:pt>
                <c:pt idx="3">
                  <c:v>58</c:v>
                </c:pt>
                <c:pt idx="4">
                  <c:v>73.099999999999994</c:v>
                </c:pt>
                <c:pt idx="5">
                  <c:v>86.5</c:v>
                </c:pt>
                <c:pt idx="6">
                  <c:v>100.7</c:v>
                </c:pt>
                <c:pt idx="7">
                  <c:v>115.6</c:v>
                </c:pt>
                <c:pt idx="8">
                  <c:v>129.69999999999999</c:v>
                </c:pt>
                <c:pt idx="9">
                  <c:v>143.5</c:v>
                </c:pt>
                <c:pt idx="10">
                  <c:v>144.19999999999999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FF00"/>
                </a:solidFill>
              </a:rPr>
              <a:t>TEST 4 ESECUZIONE 1 -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OpenVPN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91.1</c:v>
                </c:pt>
                <c:pt idx="1">
                  <c:v>100</c:v>
                </c:pt>
                <c:pt idx="2">
                  <c:v>99.9</c:v>
                </c:pt>
                <c:pt idx="3">
                  <c:v>99.8</c:v>
                </c:pt>
                <c:pt idx="4">
                  <c:v>99.8</c:v>
                </c:pt>
                <c:pt idx="5">
                  <c:v>99.8</c:v>
                </c:pt>
                <c:pt idx="6">
                  <c:v>101</c:v>
                </c:pt>
                <c:pt idx="7">
                  <c:v>99.8</c:v>
                </c:pt>
                <c:pt idx="8">
                  <c:v>99.8</c:v>
                </c:pt>
                <c:pt idx="9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FF00"/>
                </a:solidFill>
              </a:rPr>
              <a:t>TEST 4 ESECUZIONE 1 -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OpenVPN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11.1</c:v>
                </c:pt>
                <c:pt idx="1">
                  <c:v>23.4</c:v>
                </c:pt>
                <c:pt idx="2">
                  <c:v>35.6</c:v>
                </c:pt>
                <c:pt idx="3">
                  <c:v>47.8</c:v>
                </c:pt>
                <c:pt idx="4">
                  <c:v>60</c:v>
                </c:pt>
                <c:pt idx="5">
                  <c:v>72.2</c:v>
                </c:pt>
                <c:pt idx="6">
                  <c:v>84.5</c:v>
                </c:pt>
                <c:pt idx="7">
                  <c:v>96.7</c:v>
                </c:pt>
                <c:pt idx="8">
                  <c:v>108.9</c:v>
                </c:pt>
                <c:pt idx="9">
                  <c:v>121.2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FF00"/>
                </a:solidFill>
              </a:rPr>
              <a:t>TEST 4 ESECUZIONE 5 -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OpenVPN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90.5</c:v>
                </c:pt>
                <c:pt idx="1">
                  <c:v>100</c:v>
                </c:pt>
                <c:pt idx="2">
                  <c:v>99.8</c:v>
                </c:pt>
                <c:pt idx="3">
                  <c:v>99.9</c:v>
                </c:pt>
                <c:pt idx="4">
                  <c:v>99.8</c:v>
                </c:pt>
                <c:pt idx="5">
                  <c:v>101</c:v>
                </c:pt>
                <c:pt idx="6">
                  <c:v>99.8</c:v>
                </c:pt>
                <c:pt idx="7">
                  <c:v>99.8</c:v>
                </c:pt>
                <c:pt idx="8">
                  <c:v>101</c:v>
                </c:pt>
                <c:pt idx="9">
                  <c:v>100</c:v>
                </c:pt>
                <c:pt idx="10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FF00"/>
                </a:solidFill>
              </a:rPr>
              <a:t>TEST 4 ESECUZIONE 5 -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OpenVPN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11</c:v>
                </c:pt>
                <c:pt idx="1">
                  <c:v>23.3</c:v>
                </c:pt>
                <c:pt idx="2">
                  <c:v>35.5</c:v>
                </c:pt>
                <c:pt idx="3">
                  <c:v>47.7</c:v>
                </c:pt>
                <c:pt idx="4">
                  <c:v>59.9</c:v>
                </c:pt>
                <c:pt idx="5">
                  <c:v>72.2</c:v>
                </c:pt>
                <c:pt idx="6">
                  <c:v>84.4</c:v>
                </c:pt>
                <c:pt idx="7">
                  <c:v>96.6</c:v>
                </c:pt>
                <c:pt idx="8">
                  <c:v>108.9</c:v>
                </c:pt>
                <c:pt idx="9">
                  <c:v>121.2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FF00"/>
                </a:solidFill>
              </a:rPr>
              <a:t>TEST 4 ESECUZIONE 10 -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OpenVPN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91.1</c:v>
                </c:pt>
                <c:pt idx="1">
                  <c:v>97.3</c:v>
                </c:pt>
                <c:pt idx="2">
                  <c:v>98.7</c:v>
                </c:pt>
                <c:pt idx="3">
                  <c:v>100</c:v>
                </c:pt>
                <c:pt idx="4">
                  <c:v>101</c:v>
                </c:pt>
                <c:pt idx="5">
                  <c:v>99.8</c:v>
                </c:pt>
                <c:pt idx="6">
                  <c:v>99.9</c:v>
                </c:pt>
                <c:pt idx="7">
                  <c:v>100</c:v>
                </c:pt>
                <c:pt idx="8">
                  <c:v>98.7</c:v>
                </c:pt>
                <c:pt idx="9">
                  <c:v>99.8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FF00"/>
                </a:solidFill>
              </a:rPr>
              <a:t>TEST 4 ESECUZIONE 10 -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OpenVPN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11.1</c:v>
                </c:pt>
                <c:pt idx="1">
                  <c:v>23</c:v>
                </c:pt>
                <c:pt idx="2">
                  <c:v>35</c:v>
                </c:pt>
                <c:pt idx="3">
                  <c:v>47.3</c:v>
                </c:pt>
                <c:pt idx="4">
                  <c:v>59.6</c:v>
                </c:pt>
                <c:pt idx="5">
                  <c:v>71.8</c:v>
                </c:pt>
                <c:pt idx="6">
                  <c:v>84</c:v>
                </c:pt>
                <c:pt idx="7">
                  <c:v>96.3</c:v>
                </c:pt>
                <c:pt idx="8">
                  <c:v>108.3</c:v>
                </c:pt>
                <c:pt idx="9">
                  <c:v>120.5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chemeClr val="tx1"/>
                </a:solidFill>
              </a:rPr>
              <a:t>BITRATE</a:t>
            </a:r>
            <a:r>
              <a:rPr lang="it-IT" baseline="0" dirty="0">
                <a:solidFill>
                  <a:schemeClr val="tx1"/>
                </a:solidFill>
              </a:rPr>
              <a:t> </a:t>
            </a:r>
            <a:r>
              <a:rPr lang="it-IT" b="1" baseline="0" dirty="0">
                <a:solidFill>
                  <a:schemeClr val="tx1"/>
                </a:solidFill>
              </a:rPr>
              <a:t>MEDIO</a:t>
            </a:r>
            <a:endParaRPr lang="it-IT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5.5935162401574798E-2"/>
          <c:y val="0.10086336731893658"/>
          <c:w val="0.92687733759842517"/>
          <c:h val="0.801728912295219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NO-VPN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852-4BDD-88BF-8B55264CA5C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62EB999-0E55-4A04-9C91-051F732005F1}" type="VALUE">
                      <a:rPr lang="en-US" b="1"/>
                      <a:pPr/>
                      <a:t>[VALORE]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852-4BDD-88BF-8B55264CA5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Foglio1!$B$2</c:f>
              <c:numCache>
                <c:formatCode>General</c:formatCode>
                <c:ptCount val="1"/>
                <c:pt idx="0">
                  <c:v>368.4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52-4BDD-88BF-8B55264CA5C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Wireguard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BBCA39E-883F-4D87-B634-777E86E80594}" type="VALUE">
                      <a:rPr lang="en-US" b="1"/>
                      <a:pPr/>
                      <a:t>[VALORE]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852-4BDD-88BF-8B55264CA5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Foglio1!$C$2</c:f>
              <c:numCache>
                <c:formatCode>General</c:formatCode>
                <c:ptCount val="1"/>
                <c:pt idx="0">
                  <c:v>230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52-4BDD-88BF-8B55264CA5C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Wireguard-PQ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62C2DDBE-9135-426A-AEA7-FDBACA251104}" type="VALUE">
                      <a:rPr lang="en-US" b="1"/>
                      <a:pPr/>
                      <a:t>[VALORE]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852-4BDD-88BF-8B55264CA5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Foglio1!$D$2</c:f>
              <c:numCache>
                <c:formatCode>General</c:formatCode>
                <c:ptCount val="1"/>
                <c:pt idx="0">
                  <c:v>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52-4BDD-88BF-8B55264CA5C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OpenVPN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Foglio1!$E$2</c:f>
              <c:numCache>
                <c:formatCode>General</c:formatCode>
                <c:ptCount val="1"/>
                <c:pt idx="0">
                  <c:v>98.5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B9-4A07-B6B8-DD3CD26FDEC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9819951"/>
        <c:axId val="159301663"/>
      </c:barChart>
      <c:catAx>
        <c:axId val="159819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9301663"/>
        <c:crosses val="autoZero"/>
        <c:auto val="1"/>
        <c:lblAlgn val="ctr"/>
        <c:lblOffset val="100"/>
        <c:noMultiLvlLbl val="0"/>
      </c:catAx>
      <c:valAx>
        <c:axId val="159301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9819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chemeClr val="tx1"/>
                </a:solidFill>
              </a:rPr>
              <a:t>TRSFERIMENTO</a:t>
            </a:r>
            <a:r>
              <a:rPr lang="it-IT" baseline="0" dirty="0">
                <a:solidFill>
                  <a:schemeClr val="tx1"/>
                </a:solidFill>
              </a:rPr>
              <a:t> </a:t>
            </a:r>
            <a:r>
              <a:rPr lang="it-IT" b="1" baseline="0" dirty="0">
                <a:solidFill>
                  <a:schemeClr val="tx1"/>
                </a:solidFill>
              </a:rPr>
              <a:t>MEDIO</a:t>
            </a:r>
            <a:endParaRPr lang="it-IT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5.5935162401574798E-2"/>
          <c:y val="0.10086336731893658"/>
          <c:w val="0.92687733759842517"/>
          <c:h val="0.801728912295219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NO-VPN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852-4BDD-88BF-8B55264CA5C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62EB999-0E55-4A04-9C91-051F732005F1}" type="VALUE">
                      <a:rPr lang="en-US" b="1"/>
                      <a:pPr/>
                      <a:t>[VALORE]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852-4BDD-88BF-8B55264CA5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Foglio1!$B$2</c:f>
              <c:numCache>
                <c:formatCode>General</c:formatCode>
                <c:ptCount val="1"/>
                <c:pt idx="0">
                  <c:v>441.3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52-4BDD-88BF-8B55264CA5C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Wireguard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BBCA39E-883F-4D87-B634-777E86E80594}" type="VALUE">
                      <a:rPr lang="en-US" b="1"/>
                      <a:pPr/>
                      <a:t>[VALORE]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852-4BDD-88BF-8B55264CA5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Foglio1!$C$2</c:f>
              <c:numCache>
                <c:formatCode>General</c:formatCode>
                <c:ptCount val="1"/>
                <c:pt idx="0">
                  <c:v>275.3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52-4BDD-88BF-8B55264CA5C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Wireguard-PQ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62C2DDBE-9135-426A-AEA7-FDBACA251104}" type="VALUE">
                      <a:rPr lang="en-US" b="1"/>
                      <a:pPr/>
                      <a:t>[VALORE]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852-4BDD-88BF-8B55264CA5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Foglio1!$D$2</c:f>
              <c:numCache>
                <c:formatCode>General</c:formatCode>
                <c:ptCount val="1"/>
                <c:pt idx="0">
                  <c:v>141.1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52-4BDD-88BF-8B55264CA5C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OpenVPN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Foglio1!$E$2</c:f>
              <c:numCache>
                <c:formatCode>General</c:formatCode>
                <c:ptCount val="1"/>
                <c:pt idx="0">
                  <c:v>120.9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F1-4E98-B467-F84CDCB0A0F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9819951"/>
        <c:axId val="159301663"/>
      </c:barChart>
      <c:catAx>
        <c:axId val="159819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9301663"/>
        <c:crosses val="autoZero"/>
        <c:auto val="1"/>
        <c:lblAlgn val="ctr"/>
        <c:lblOffset val="100"/>
        <c:noMultiLvlLbl val="0"/>
      </c:catAx>
      <c:valAx>
        <c:axId val="159301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9819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4 ESECUZIONE 4 -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343</c:v>
                </c:pt>
                <c:pt idx="1">
                  <c:v>386</c:v>
                </c:pt>
                <c:pt idx="2">
                  <c:v>360</c:v>
                </c:pt>
                <c:pt idx="3">
                  <c:v>387</c:v>
                </c:pt>
                <c:pt idx="4">
                  <c:v>353</c:v>
                </c:pt>
                <c:pt idx="5">
                  <c:v>403</c:v>
                </c:pt>
                <c:pt idx="6">
                  <c:v>351</c:v>
                </c:pt>
                <c:pt idx="7">
                  <c:v>404</c:v>
                </c:pt>
                <c:pt idx="8">
                  <c:v>341</c:v>
                </c:pt>
                <c:pt idx="9">
                  <c:v>380</c:v>
                </c:pt>
                <c:pt idx="10">
                  <c:v>360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4 ESECUZIONE 4 -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40.9</c:v>
                </c:pt>
                <c:pt idx="1">
                  <c:v>86.9</c:v>
                </c:pt>
                <c:pt idx="2">
                  <c:v>129.80000000000001</c:v>
                </c:pt>
                <c:pt idx="3">
                  <c:v>175.9</c:v>
                </c:pt>
                <c:pt idx="4">
                  <c:v>218</c:v>
                </c:pt>
                <c:pt idx="5">
                  <c:v>266.10000000000002</c:v>
                </c:pt>
                <c:pt idx="6">
                  <c:v>308</c:v>
                </c:pt>
                <c:pt idx="7">
                  <c:v>356.2</c:v>
                </c:pt>
                <c:pt idx="8">
                  <c:v>396.8</c:v>
                </c:pt>
                <c:pt idx="9">
                  <c:v>442.1</c:v>
                </c:pt>
                <c:pt idx="10">
                  <c:v>444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4 ESECUZIONE 5 -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337</c:v>
                </c:pt>
                <c:pt idx="1">
                  <c:v>392</c:v>
                </c:pt>
                <c:pt idx="2">
                  <c:v>366</c:v>
                </c:pt>
                <c:pt idx="3">
                  <c:v>364</c:v>
                </c:pt>
                <c:pt idx="4">
                  <c:v>341</c:v>
                </c:pt>
                <c:pt idx="5">
                  <c:v>380</c:v>
                </c:pt>
                <c:pt idx="6">
                  <c:v>373</c:v>
                </c:pt>
                <c:pt idx="7">
                  <c:v>391</c:v>
                </c:pt>
                <c:pt idx="8">
                  <c:v>371</c:v>
                </c:pt>
                <c:pt idx="9">
                  <c:v>386</c:v>
                </c:pt>
                <c:pt idx="10">
                  <c:v>416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AFF626-E920-A787-F984-E2E020931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78EF0A9-3116-D98C-B105-9175EA7AA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5E2DAF-8990-554F-49FF-2CD8DDE6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3415C6-1838-BEBF-A941-1B6B2543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A6904B-DFD2-0799-D6F5-F2014C21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782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27B2EC-39AF-1D9A-CFCD-0F4EBAA0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4460A4E-DDCA-6317-6C46-55837F0C4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0CCDEC-19A6-CB03-1CEE-9832A7BBB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FC9F3F-A807-41DB-C8D6-B81CC144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CEDB68-EE9C-78C4-5C14-EEDF1E7A5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068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6BCB5E7-1EEA-AB68-D41C-5B0F3B8C0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BA5E0C0-E6AC-CD97-4558-DA1BF7C7E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0CBC01-13E2-89F9-D931-B091B0F6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FF76A5-CB75-896E-206B-CA5721EE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9C5778-03A8-5E8A-C20F-B22B65C0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281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58873D-7258-0ECE-BC53-91D1BDA9A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5545B0-49FD-2539-4793-77F7A410C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9E54C2-D042-7232-04FA-D3A214084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D884C5-BFB3-85BF-00EF-A71A52D4B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DE1BC8-D514-0177-A2FA-D8599908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462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1A35D7-CB64-D583-558C-98031E3C0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A28AE2-8AEC-E6CB-78D6-4E3920B0D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D69E66-9115-42CC-613E-4EE02221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152831-27DD-8964-9A1F-10FF1579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C47B40-FD64-3B61-BC05-0A32C759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36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5EE4EC-3D1D-B6DD-4237-0261EFA1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FC822F-4249-EC7D-A41B-6801A21A1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13E905F-2F65-0C29-3578-EA47C19E4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8A745C4-A1FE-4F7C-0654-E78EDE81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29/10/2023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A24C5BC-64A9-E0F9-0691-2998B9B8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A979747-0C96-F0A9-C4C7-58208038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893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F53B80-2767-B398-BD55-B2A59D7D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CF15C8-E88F-63C2-A779-3334116E0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6E68D67-3B39-DBAF-B08E-9C7EE2EFC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550AB0A-7F67-530B-A88E-0F8A8FA6C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88D016A-0D06-6EC7-13AC-CC2FA0F1B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82A1ED3-CBD0-4186-5F21-16F0C10F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29/10/2023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CD46DD9-91B0-EFA1-147D-98CCDABC9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922CC5C-11C2-72F9-1D0B-8F09596B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182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7ECE3C-628F-53F1-F845-0636170C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F29D2C-2605-942E-5BD8-DF02623E9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29/10/2023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8F949E-794E-358A-14C5-CB0E94CCD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C720A4-81AF-1393-D372-2B650AAC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926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8034E0D-7BCC-CCA6-D0E3-871A5D14B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29/10/2023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6136609-1362-C92B-C2A0-79B9EA48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F6EEB6A-BF44-79D4-45BE-DDCFEF64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24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53E593-4E38-00D5-9A40-F2025002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18F623-4A7B-1AA8-DB98-58ED9636C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AF4DF13-8917-932E-8C91-A01F85B96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8BBA81B-A69C-D795-C5B5-163A89DC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29/10/2023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F01C7C-E4D5-20E4-FECC-DF34C467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F7E6DB-B435-3A1F-47E8-9CDCD61E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991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70B686-AE8B-009E-A095-7A065FCBA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5406C38-3F24-C896-C5E0-E91435D34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F9B73F-8ADA-EF05-573E-601A07897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581B49-1478-A310-8244-91759BA5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29/10/2023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A2F58AD-BA5A-A68C-094C-8FEFFE05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FB681D0-B0A1-BFF9-1977-A948EAC1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826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00E89CA-5399-6479-53E7-E92C79E2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A7690A-D638-2669-FBAA-0464A08A2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70ADEB-9E10-F968-7F13-A19BC0A82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EEC8B-E930-44D0-875E-657F1D8EEC5B}" type="datetimeFigureOut">
              <a:rPr lang="it-IT" smtClean="0"/>
              <a:t>29/10/2023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745BBA-FE27-AABD-3315-C03D27503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EFA98F-DF91-BF03-9B04-3C2A9D151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452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2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6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7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9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0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0EF095-D63A-357C-F3FA-56DBAEBF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TEST4 SENZA VPN</a:t>
            </a:r>
          </a:p>
        </p:txBody>
      </p:sp>
    </p:spTree>
    <p:extLst>
      <p:ext uri="{BB962C8B-B14F-4D97-AF65-F5344CB8AC3E}">
        <p14:creationId xmlns:p14="http://schemas.microsoft.com/office/powerpoint/2010/main" val="1199197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337351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5116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687280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7708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07523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455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95D3513-F849-8BFA-DE81-A0379E2F8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42" y="1332230"/>
            <a:ext cx="5637600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5447C46-7E4D-C6CB-597B-A2E63B53A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600" y="1332230"/>
            <a:ext cx="5635412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186326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25600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411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148906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4205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306534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6203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369940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1516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721830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4841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848326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322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555644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2488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608867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7514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915235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2037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032578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7177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918434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3041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F1C4BF1-2918-C416-B1F4-553DEB3F7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1438592"/>
            <a:ext cx="5648898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4025005-0AF0-865D-31C7-51F791769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960" y="1438592"/>
            <a:ext cx="5700604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791035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0EF095-D63A-357C-F3FA-56DBAEBF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00B050"/>
                </a:solidFill>
              </a:rPr>
              <a:t>TEST4 WIREGUARD</a:t>
            </a:r>
          </a:p>
        </p:txBody>
      </p:sp>
    </p:spTree>
    <p:extLst>
      <p:ext uri="{BB962C8B-B14F-4D97-AF65-F5344CB8AC3E}">
        <p14:creationId xmlns:p14="http://schemas.microsoft.com/office/powerpoint/2010/main" val="2208631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027143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1136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129063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5422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34F03DA-FF04-1F0D-D800-3EC23B7E6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6" y="1348422"/>
            <a:ext cx="5568191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FE9B885-D5F5-605E-5F30-B683D022E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792" y="1348422"/>
            <a:ext cx="5643825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312101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565359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579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766868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1667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429675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17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69060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6892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67142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607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766000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1594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654960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7973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219539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9168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794820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84135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DEBACD-EFCA-2720-2BD4-8C8748838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5" y="1336357"/>
            <a:ext cx="5693360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8920269-5B73-3DA3-6B1C-859EF6993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760" y="1336357"/>
            <a:ext cx="5592857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156857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418428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34502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195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106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86F3880-189B-6041-8EF8-FA3C2660E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82" y="1284922"/>
            <a:ext cx="5701818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17B6E8B-F181-2BAF-93B6-3EF3FB4B0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272" y="1284922"/>
            <a:ext cx="5599209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1212770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214701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26804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600006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44502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352137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84105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5654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38396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742323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1161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70319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09425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053332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29625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13280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62442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E125DAB-CAA3-DDFC-5531-27FAC96DC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77" y="1107440"/>
            <a:ext cx="5690323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8871751-ECF9-66A0-5A27-840A09D82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240" y="1107440"/>
            <a:ext cx="5600000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762394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0EF095-D63A-357C-F3FA-56DBAEBF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00B0F0"/>
                </a:solidFill>
              </a:rPr>
              <a:t>TEST4 WIREGUARD-PQ</a:t>
            </a:r>
          </a:p>
        </p:txBody>
      </p:sp>
    </p:spTree>
    <p:extLst>
      <p:ext uri="{BB962C8B-B14F-4D97-AF65-F5344CB8AC3E}">
        <p14:creationId xmlns:p14="http://schemas.microsoft.com/office/powerpoint/2010/main" val="1453774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187746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30840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622117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91966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089697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86816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90BC07D-2E0E-731D-8C78-6A30F259C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06" y="1438592"/>
            <a:ext cx="5641683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B14E303-05BA-1014-950C-0B98DA746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073" y="1438592"/>
            <a:ext cx="5653012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BB7C3FF-4F03-8D67-8B27-25047537A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75" y="1681162"/>
            <a:ext cx="106870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283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8022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67962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979680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62534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358331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72186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507189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23060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434701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9460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706420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73550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763074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039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4618834"/>
              </p:ext>
            </p:extLst>
          </p:nvPr>
        </p:nvGraphicFramePr>
        <p:xfrm>
          <a:off x="2032000" y="73832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64935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516830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08980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10A0EBD-C996-D3E1-04B6-977AB4EDF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43" y="1433195"/>
            <a:ext cx="5689157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E0437C1-D99D-36B7-A2CC-C73840885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766" y="1433195"/>
            <a:ext cx="5687273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1823958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38322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85634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791703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32752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998394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29815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19364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012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452883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85119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927111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42139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659008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78567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865667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625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503365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38921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530844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28332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113321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3937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D3A0CD0-8F2D-4329-D460-26A537F55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2" y="1219835"/>
            <a:ext cx="5660241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F15BE85-4B38-1835-1CA9-E7384E1CD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920" y="1219835"/>
            <a:ext cx="5630400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4839201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0EF095-D63A-357C-F3FA-56DBAEBF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FFFF00"/>
                </a:solidFill>
              </a:rPr>
              <a:t>TEST4 OPEN-VPN</a:t>
            </a:r>
          </a:p>
        </p:txBody>
      </p:sp>
    </p:spTree>
    <p:extLst>
      <p:ext uri="{BB962C8B-B14F-4D97-AF65-F5344CB8AC3E}">
        <p14:creationId xmlns:p14="http://schemas.microsoft.com/office/powerpoint/2010/main" val="24820037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971210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58220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87670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96605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635A9D5-53D9-C925-7FAF-7E1126328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6" y="1401445"/>
            <a:ext cx="5698785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C69B079-4220-D962-5712-143B1413B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045" y="1401445"/>
            <a:ext cx="5653012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4106756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410993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91905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88486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82742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1CFC842-ABB6-46E2-2A80-170D27E32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1" y="1213802"/>
            <a:ext cx="5672727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D278E0C-DF00-1DA5-E94D-9C940CA93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280" y="1213802"/>
            <a:ext cx="5668548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13092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8771595"/>
              </p:ext>
            </p:extLst>
          </p:nvPr>
        </p:nvGraphicFramePr>
        <p:xfrm>
          <a:off x="2032000" y="7289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188877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18149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764804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694167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64551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6F66F62-E4EF-D307-CCEA-96451657E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57" y="1330960"/>
            <a:ext cx="5697581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A5069A-BCEF-7DE7-F38C-1C823D8C5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784" y="1330960"/>
            <a:ext cx="5607968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6881781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EA2EBAA0-346B-F39F-7F76-902EA714B6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68042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933365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EA2EBAA0-346B-F39F-7F76-902EA714B6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085923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032453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95C97FA-FEEB-D7D9-6CD7-D5B2BC11C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320800"/>
            <a:ext cx="5427273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C48E54E-43F1-FE73-9182-0D265FB23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772" y="1320800"/>
            <a:ext cx="5400000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74335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425718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9748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</TotalTime>
  <Words>745</Words>
  <Application>Microsoft Office PowerPoint</Application>
  <PresentationFormat>Widescreen</PresentationFormat>
  <Paragraphs>210</Paragraphs>
  <Slides>85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85</vt:i4>
      </vt:variant>
    </vt:vector>
  </HeadingPairs>
  <TitlesOfParts>
    <vt:vector size="89" baseType="lpstr">
      <vt:lpstr>Arial</vt:lpstr>
      <vt:lpstr>Calibri</vt:lpstr>
      <vt:lpstr>Calibri Light</vt:lpstr>
      <vt:lpstr>Tema di Office</vt:lpstr>
      <vt:lpstr>TEST4 SENZA VPN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TEST4 WIREGUARD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TEST4 WIREGUARD-PQ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TEST4 OPEN-VPN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o.cesarano</dc:creator>
  <cp:lastModifiedBy>ORAZIO CESARANO</cp:lastModifiedBy>
  <cp:revision>30</cp:revision>
  <dcterms:created xsi:type="dcterms:W3CDTF">2023-09-11T13:21:21Z</dcterms:created>
  <dcterms:modified xsi:type="dcterms:W3CDTF">2023-10-29T17:47:48Z</dcterms:modified>
</cp:coreProperties>
</file>