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845F8-1762-49F4-8AE1-2E9A0A05EFA0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6F2F9-D053-4812-90C8-17C7A093A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18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6F2F9-D053-4812-90C8-17C7A093A0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28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2794C-1254-4CE3-BC1C-834BCB9D1D5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457C-317B-4F53-B136-BFB640E77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0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2794C-1254-4CE3-BC1C-834BCB9D1D5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457C-317B-4F53-B136-BFB640E77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6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2794C-1254-4CE3-BC1C-834BCB9D1D5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457C-317B-4F53-B136-BFB640E77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8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2794C-1254-4CE3-BC1C-834BCB9D1D5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457C-317B-4F53-B136-BFB640E77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3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2794C-1254-4CE3-BC1C-834BCB9D1D5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457C-317B-4F53-B136-BFB640E77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7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2794C-1254-4CE3-BC1C-834BCB9D1D5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457C-317B-4F53-B136-BFB640E77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54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2794C-1254-4CE3-BC1C-834BCB9D1D5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457C-317B-4F53-B136-BFB640E77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9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2794C-1254-4CE3-BC1C-834BCB9D1D5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457C-317B-4F53-B136-BFB640E77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2794C-1254-4CE3-BC1C-834BCB9D1D5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457C-317B-4F53-B136-BFB640E77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0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2794C-1254-4CE3-BC1C-834BCB9D1D5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457C-317B-4F53-B136-BFB640E77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5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2794C-1254-4CE3-BC1C-834BCB9D1D5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8457C-317B-4F53-B136-BFB640E77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1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2794C-1254-4CE3-BC1C-834BCB9D1D52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8457C-317B-4F53-B136-BFB640E77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0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171" y="3345377"/>
            <a:ext cx="4221030" cy="31570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522" y="3417133"/>
            <a:ext cx="3842224" cy="30135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2074" y="423360"/>
            <a:ext cx="3791981" cy="292201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2200" y="495115"/>
            <a:ext cx="3638867" cy="292201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95564" y="766618"/>
            <a:ext cx="164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human</a:t>
            </a:r>
            <a:endParaRPr lang="en-US"/>
          </a:p>
        </p:txBody>
      </p:sp>
      <p:sp>
        <p:nvSpPr>
          <p:cNvPr id="10" name="文本框 9"/>
          <p:cNvSpPr txBox="1"/>
          <p:nvPr/>
        </p:nvSpPr>
        <p:spPr>
          <a:xfrm>
            <a:off x="295564" y="4068619"/>
            <a:ext cx="164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5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999" y="340908"/>
            <a:ext cx="3643002" cy="29599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119" y="409951"/>
            <a:ext cx="3877263" cy="30349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04800" y="637309"/>
            <a:ext cx="1339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aircondition</a:t>
            </a:r>
            <a:endParaRPr lang="en-US" dirty="0"/>
          </a:p>
        </p:txBody>
      </p:sp>
      <p:pic>
        <p:nvPicPr>
          <p:cNvPr id="10" name="内容占位符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944999" y="3444936"/>
            <a:ext cx="5656591" cy="323289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37127" y="3672294"/>
            <a:ext cx="261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Swing hand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945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6</Words>
  <Application>Microsoft Office PowerPoint</Application>
  <PresentationFormat>宽屏</PresentationFormat>
  <Paragraphs>5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huizhi</dc:creator>
  <cp:lastModifiedBy>huizhi</cp:lastModifiedBy>
  <cp:revision>14</cp:revision>
  <dcterms:created xsi:type="dcterms:W3CDTF">2019-04-01T11:42:09Z</dcterms:created>
  <dcterms:modified xsi:type="dcterms:W3CDTF">2019-04-04T11:26:44Z</dcterms:modified>
</cp:coreProperties>
</file>