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5C21-BE34-468C-BD3B-26D36919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6D2F89-4CCE-4E7F-A31E-0CD918FA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E0A34-4DD8-49AF-980D-7812CFBB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7A5B1-896B-4FFD-AA98-38FDD03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DACEB-0DB0-497A-9C17-8C42543F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5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5CD8-01FB-48EE-B78D-9EB8112D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10F66-1058-44F5-9A34-2E7C8309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4C99E-4F69-40D5-94A2-3BE7DAB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BB61-9C93-4DAA-B292-D09E3758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68712-DFD2-42FE-8C7C-6EBBAA73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A05FF-1965-4CBA-B214-59B02A6C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7D9FA-F979-4038-996B-0DCD054A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ED6C6-22E9-43DA-A006-6F76BEB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8359C-5910-4D62-8CAB-FDB4AADA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58702-99B7-441E-BD2F-0E9AE4D5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2822-A7BB-4218-AB12-5A9465E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83EF-E221-4DEA-8EF0-7DA2A46D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1787-AC44-4E13-868B-C13DF1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3ADD8-F0B2-4375-BA07-B5E230EB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80B5-BAFD-48AD-8C07-EE2FAC2A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C1D7-9FA0-436E-B4AB-32156948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A9A19-7E5A-4328-B0FD-798D16C0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A486-381E-4EF9-9704-557D9F44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9280D-0FF1-4239-8BFC-8630637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99C01-154F-4404-9710-D082FA5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9A69-E65A-4BF8-8744-11C0028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590D2-4274-4F4D-9E65-E1C9D8F81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F63EF-889D-4831-BAA1-43A5F624B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8BD33-3273-4F51-ABC2-FAA6324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D0A34-050D-40B8-A3AC-06BC4977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4707B-FA1F-4702-96BD-F57757F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7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8835-2CAD-412E-94F1-4B870984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21D2D-7B28-452E-848D-8ADF0186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6CAD0-AFF7-4467-9379-D23B19AA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07D8A-60B4-4257-B0AD-353A8C5BB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C327-FD8A-476F-99FC-0409115DD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9C440-AE62-4D22-BBA2-CF64438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E9704-0340-4840-8CC9-EEE44FB2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D3577-8120-49A7-805F-EA37C442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B1CFC-44DD-40BF-A6F5-30FA4ED3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C754CE-BC3A-4AB4-9B9A-90193B53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D8179B-F54F-47D6-BA1F-AFD7DE23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F5277-2115-46E6-AE73-63B5080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B3CDAC-FB6C-4F32-A1B9-E3B2C2B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2BE36-A914-4D9B-8B42-AC1936C8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8E749-41FC-41B2-9B4A-B1CCCD42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2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B1FF7-86ED-40D8-B1A9-17C7B968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008B6-0050-47B4-A12E-BBD7C068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FB823-367C-4470-9FCB-C39D94FDA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0C15D-60A5-46CC-806E-6FA03758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5E3EA-47F1-4543-9646-069889EB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13C7C-25A9-47CD-957F-7ED96ACE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8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2FFD8-1C45-4B56-97AC-8D191AE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A9851-BBCB-4B3F-9A11-041BECF86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38D8E-B1B3-48D5-8EBB-F6C69FCA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44FE2-3F83-417F-8324-6AD9E33F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3EF54-6BDC-435D-856F-0024626F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2B651-E47A-4146-8E27-E10CA6FC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9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D155E-F004-416D-921C-02282B3B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E3D48-C765-43B8-9CA8-C9335781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0A232-1F0D-418C-A17A-003AD6B6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ACDA-A987-4CF6-88C8-977DC6BDEC6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83792-86E4-4E46-8A84-76CD1F11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CE338-2805-4F7F-AAFC-6ABDBDE50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DECC40-3FD0-4FB6-A85C-C5CCF9D7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542859"/>
            <a:ext cx="7391400" cy="3267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FE9981-A8E1-4F0A-BCD2-BAC26DE3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6134"/>
            <a:ext cx="9144000" cy="2387600"/>
          </a:xfrm>
        </p:spPr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en-US" altLang="ko-KR" dirty="0" err="1"/>
              <a:t>Traning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7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6304E-2DC5-4FC3-AC06-6C23BE31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생성한 폴더로 들어가기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우클릭</a:t>
            </a:r>
            <a:r>
              <a:rPr lang="ko-KR" altLang="en-US" sz="2000" dirty="0"/>
              <a:t> 후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더보기</a:t>
            </a:r>
            <a:r>
              <a:rPr lang="en-US" altLang="ko-KR" sz="2000" dirty="0"/>
              <a:t>’</a:t>
            </a:r>
            <a:r>
              <a:rPr lang="ko-KR" altLang="en-US" sz="2000" dirty="0"/>
              <a:t> 항목에서 </a:t>
            </a:r>
            <a:br>
              <a:rPr lang="en-US" altLang="ko-KR" sz="2000" dirty="0"/>
            </a:br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3A9E1-4C43-4BBB-B477-F11F0873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321" y="1825625"/>
            <a:ext cx="5538479" cy="42896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C328F0-F753-4018-A37C-EB35351AE692}"/>
              </a:ext>
            </a:extLst>
          </p:cNvPr>
          <p:cNvSpPr/>
          <p:nvPr/>
        </p:nvSpPr>
        <p:spPr>
          <a:xfrm>
            <a:off x="8768219" y="2336104"/>
            <a:ext cx="695195" cy="300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1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6C25467-68DE-4AC9-B844-BFDA4533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87" y="1816187"/>
            <a:ext cx="5287113" cy="3439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4F43A-43B9-429C-8ACA-C4C86452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중요한 항목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제목</a:t>
            </a:r>
            <a:r>
              <a:rPr lang="en-US" altLang="ko-KR" sz="2000" dirty="0">
                <a:solidFill>
                  <a:srgbClr val="FF0000"/>
                </a:solidFill>
              </a:rPr>
              <a:t> - </a:t>
            </a:r>
            <a:r>
              <a:rPr lang="ko-KR" altLang="en-US" sz="1600" dirty="0">
                <a:solidFill>
                  <a:srgbClr val="FF0000"/>
                </a:solidFill>
              </a:rPr>
              <a:t>제목 입력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C000"/>
                </a:solidFill>
              </a:rPr>
              <a:t>파일 </a:t>
            </a:r>
            <a:r>
              <a:rPr lang="en-US" altLang="ko-KR" sz="2000" dirty="0">
                <a:solidFill>
                  <a:srgbClr val="FFC000"/>
                </a:solidFill>
              </a:rPr>
              <a:t>- </a:t>
            </a:r>
            <a:r>
              <a:rPr lang="ko-KR" altLang="en-US" sz="1600" dirty="0">
                <a:solidFill>
                  <a:srgbClr val="FFC000"/>
                </a:solidFill>
              </a:rPr>
              <a:t>저장</a:t>
            </a:r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수정 </a:t>
            </a:r>
            <a:r>
              <a:rPr lang="en-US" altLang="ko-KR" sz="2000" dirty="0">
                <a:solidFill>
                  <a:srgbClr val="00B050"/>
                </a:solidFill>
              </a:rPr>
              <a:t>- </a:t>
            </a:r>
            <a:r>
              <a:rPr lang="en-US" altLang="ko-KR" sz="1600" dirty="0">
                <a:solidFill>
                  <a:srgbClr val="00B050"/>
                </a:solidFill>
              </a:rPr>
              <a:t>GPU </a:t>
            </a:r>
            <a:r>
              <a:rPr lang="ko-KR" altLang="en-US" sz="1600" dirty="0">
                <a:solidFill>
                  <a:srgbClr val="00B050"/>
                </a:solidFill>
              </a:rPr>
              <a:t>사용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7030A0"/>
                </a:solidFill>
              </a:rPr>
              <a:t>&gt; - </a:t>
            </a:r>
            <a:r>
              <a:rPr lang="ko-KR" altLang="en-US" sz="1600" dirty="0">
                <a:solidFill>
                  <a:srgbClr val="7030A0"/>
                </a:solidFill>
              </a:rPr>
              <a:t>작업 공간 확인</a:t>
            </a:r>
            <a:r>
              <a:rPr lang="en-US" altLang="ko-KR" sz="1600" dirty="0">
                <a:solidFill>
                  <a:srgbClr val="7030A0"/>
                </a:solidFill>
              </a:rPr>
              <a:t>, google drive </a:t>
            </a:r>
            <a:r>
              <a:rPr lang="ko-KR" altLang="en-US" sz="1600" dirty="0">
                <a:solidFill>
                  <a:srgbClr val="7030A0"/>
                </a:solidFill>
              </a:rPr>
              <a:t>연동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A26B3B-D7D6-47AD-A3C8-1CCD934976E2}"/>
              </a:ext>
            </a:extLst>
          </p:cNvPr>
          <p:cNvSpPr/>
          <p:nvPr/>
        </p:nvSpPr>
        <p:spPr>
          <a:xfrm>
            <a:off x="6699622" y="1885167"/>
            <a:ext cx="1442296" cy="22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71087-88FE-4BD9-958A-39763B91DEE1}"/>
              </a:ext>
            </a:extLst>
          </p:cNvPr>
          <p:cNvSpPr/>
          <p:nvPr/>
        </p:nvSpPr>
        <p:spPr>
          <a:xfrm>
            <a:off x="7108521" y="2179528"/>
            <a:ext cx="306887" cy="175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B0D1F-90CD-42E2-A5B0-443C2611024B}"/>
              </a:ext>
            </a:extLst>
          </p:cNvPr>
          <p:cNvSpPr/>
          <p:nvPr/>
        </p:nvSpPr>
        <p:spPr>
          <a:xfrm>
            <a:off x="6006467" y="2761991"/>
            <a:ext cx="269073" cy="3444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A5169-CEDF-4FA5-A1F5-804FC32B1A2D}"/>
              </a:ext>
            </a:extLst>
          </p:cNvPr>
          <p:cNvSpPr/>
          <p:nvPr/>
        </p:nvSpPr>
        <p:spPr>
          <a:xfrm>
            <a:off x="6707731" y="2170265"/>
            <a:ext cx="306887" cy="1753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74665-6166-42E2-B439-9C3CD07D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수정 </a:t>
            </a:r>
            <a:r>
              <a:rPr lang="en-US" altLang="ko-KR" sz="2000" dirty="0">
                <a:solidFill>
                  <a:srgbClr val="00B050"/>
                </a:solidFill>
              </a:rPr>
              <a:t>– </a:t>
            </a:r>
            <a:r>
              <a:rPr lang="ko-KR" altLang="en-US" sz="2000" dirty="0">
                <a:solidFill>
                  <a:srgbClr val="00B050"/>
                </a:solidFill>
              </a:rPr>
              <a:t>노트설정</a:t>
            </a:r>
            <a:r>
              <a:rPr lang="en-US" altLang="ko-KR" sz="2000" dirty="0">
                <a:solidFill>
                  <a:srgbClr val="00B050"/>
                </a:solidFill>
              </a:rPr>
              <a:t> – </a:t>
            </a:r>
            <a:r>
              <a:rPr lang="ko-KR" altLang="en-US" sz="2000" dirty="0">
                <a:solidFill>
                  <a:srgbClr val="00B050"/>
                </a:solidFill>
              </a:rPr>
              <a:t>하드웨어 가속기</a:t>
            </a:r>
            <a:br>
              <a:rPr lang="en-US" altLang="ko-KR" sz="2000" dirty="0">
                <a:solidFill>
                  <a:srgbClr val="00B050"/>
                </a:solidFill>
              </a:rPr>
            </a:br>
            <a:r>
              <a:rPr lang="en-US" altLang="ko-KR" sz="2000" dirty="0">
                <a:solidFill>
                  <a:srgbClr val="00B050"/>
                </a:solidFill>
              </a:rPr>
              <a:t>- GPU </a:t>
            </a:r>
            <a:r>
              <a:rPr lang="ko-KR" altLang="en-US" sz="2000" dirty="0">
                <a:solidFill>
                  <a:srgbClr val="00B050"/>
                </a:solidFill>
              </a:rPr>
              <a:t>선택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AF026-0C19-4F0F-AA99-B9F339C2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531" y="1896943"/>
            <a:ext cx="425826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A09C-28CD-42B6-A920-DF5EE4CC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중요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A78DF-9D02-4A69-9C0C-3F57588E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!ls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현재 디렉토리의 파일 및 폴더 내역 </a:t>
            </a:r>
            <a:br>
              <a:rPr lang="en-US" altLang="ko-KR" sz="2000" dirty="0"/>
            </a:br>
            <a:r>
              <a:rPr lang="ko-KR" altLang="en-US" sz="2000" dirty="0"/>
              <a:t>확인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Cf.</a:t>
            </a:r>
            <a:r>
              <a:rPr lang="ko-KR" altLang="en-US" sz="2000" dirty="0"/>
              <a:t> 아래는 드라이브 마운트 이후 변경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현재 작업 디렉토리 확인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C4088-C336-4BA4-BE2C-AE215D23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93" y="1690688"/>
            <a:ext cx="5305807" cy="41311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C96680-50CC-433A-9744-CEC954E0BA53}"/>
              </a:ext>
            </a:extLst>
          </p:cNvPr>
          <p:cNvSpPr/>
          <p:nvPr/>
        </p:nvSpPr>
        <p:spPr>
          <a:xfrm>
            <a:off x="9300575" y="2968668"/>
            <a:ext cx="745299" cy="24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7258FA-E3F4-429A-AAEA-900C384F01E1}"/>
              </a:ext>
            </a:extLst>
          </p:cNvPr>
          <p:cNvSpPr/>
          <p:nvPr/>
        </p:nvSpPr>
        <p:spPr>
          <a:xfrm>
            <a:off x="9300575" y="5100181"/>
            <a:ext cx="1139869" cy="24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6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43C0C-9747-4FC7-B7BD-ED8B0CFA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os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os.chdir</a:t>
            </a:r>
            <a:r>
              <a:rPr lang="en-US" altLang="ko-KR" dirty="0">
                <a:solidFill>
                  <a:srgbClr val="FF0000"/>
                </a:solidFill>
              </a:rPr>
              <a:t>(‘drive/My Drive/ai-sec’)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작업 디렉토리 변경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폴더명에 대소문자 확실히 구별 </a:t>
            </a:r>
            <a:r>
              <a:rPr lang="en-US" altLang="ko-KR" sz="2000" dirty="0"/>
              <a:t>*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E8F26F-A12C-4E75-8972-7FE1ECB6F9C5}"/>
              </a:ext>
            </a:extLst>
          </p:cNvPr>
          <p:cNvGrpSpPr/>
          <p:nvPr/>
        </p:nvGrpSpPr>
        <p:grpSpPr>
          <a:xfrm>
            <a:off x="6946241" y="1825625"/>
            <a:ext cx="4407559" cy="3779915"/>
            <a:chOff x="6946241" y="1825625"/>
            <a:chExt cx="4407559" cy="377991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A41D07-BD83-4578-A488-1F7AD306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6241" y="1825625"/>
              <a:ext cx="4407559" cy="377991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50A25A-6113-4CC3-88F7-22290096273C}"/>
                </a:ext>
              </a:extLst>
            </p:cNvPr>
            <p:cNvSpPr/>
            <p:nvPr/>
          </p:nvSpPr>
          <p:spPr>
            <a:xfrm>
              <a:off x="7052153" y="4440477"/>
              <a:ext cx="1528176" cy="1008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25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1446-1C6A-4AC7-A290-A064907D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!git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https://github.com/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GunhoChoi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PyTorch-FastCampus.git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원하는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clone </a:t>
            </a:r>
            <a:r>
              <a:rPr lang="ko-KR" altLang="en-US" sz="2000" dirty="0"/>
              <a:t>해오기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AF78F5-9D14-4539-8F01-9BEA4B9D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07" y="1825625"/>
            <a:ext cx="4578493" cy="32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1446-1C6A-4AC7-A290-A064907D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Google drive</a:t>
            </a:r>
            <a:r>
              <a:rPr lang="ko-KR" altLang="en-US" sz="2000" dirty="0"/>
              <a:t>에서 해당 </a:t>
            </a:r>
            <a:r>
              <a:rPr lang="en-US" altLang="ko-KR" sz="2000" dirty="0"/>
              <a:t>clone </a:t>
            </a:r>
            <a:r>
              <a:rPr lang="ko-KR" altLang="en-US" sz="2000" dirty="0"/>
              <a:t>폴더에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접근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원하는 파일을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 </a:t>
            </a:r>
            <a:r>
              <a:rPr lang="ko-KR" altLang="en-US" sz="2000" dirty="0" err="1"/>
              <a:t>연결앱에서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02BBF-ECF4-4D95-A4D4-71D9CDD6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84" y="1825625"/>
            <a:ext cx="5690816" cy="33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ECAB-A8C9-45E9-A9A5-21C4942D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45B2-3FA3-4E73-AC80-E1CA413C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!ls </a:t>
            </a:r>
            <a:r>
              <a:rPr lang="en-US" altLang="ko-KR" dirty="0"/>
              <a:t>– </a:t>
            </a:r>
            <a:r>
              <a:rPr lang="ko-KR" altLang="en-US" dirty="0"/>
              <a:t>현재 작업 디렉토리에 있는 파일 및 폴더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– </a:t>
            </a:r>
            <a:r>
              <a:rPr lang="ko-KR" altLang="en-US" dirty="0"/>
              <a:t>현재 내 작업 디렉토리가 무엇인지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!git ~ </a:t>
            </a:r>
            <a:r>
              <a:rPr lang="en-US" altLang="ko-KR" dirty="0"/>
              <a:t>– git </a:t>
            </a:r>
            <a:r>
              <a:rPr lang="ko-KR" altLang="en-US" dirty="0"/>
              <a:t>명령어를 쓸 때는 </a:t>
            </a:r>
            <a:r>
              <a:rPr lang="en-US" altLang="ko-KR" dirty="0"/>
              <a:t>! </a:t>
            </a:r>
            <a:r>
              <a:rPr lang="ko-KR" altLang="en-US" dirty="0"/>
              <a:t>붙여서 쓰기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os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os.chdir</a:t>
            </a:r>
            <a:r>
              <a:rPr lang="en-US" altLang="ko-KR" dirty="0">
                <a:solidFill>
                  <a:srgbClr val="FF0000"/>
                </a:solidFill>
              </a:rPr>
              <a:t>(‘</a:t>
            </a:r>
            <a:r>
              <a:rPr lang="ko-KR" altLang="en-US" dirty="0">
                <a:solidFill>
                  <a:srgbClr val="FF0000"/>
                </a:solidFill>
              </a:rPr>
              <a:t>바꾸려는 경로</a:t>
            </a:r>
            <a:r>
              <a:rPr lang="en-US" altLang="ko-KR" dirty="0">
                <a:solidFill>
                  <a:srgbClr val="FF0000"/>
                </a:solidFill>
              </a:rPr>
              <a:t>’) </a:t>
            </a:r>
            <a:r>
              <a:rPr lang="en-US" altLang="ko-KR" dirty="0"/>
              <a:t>– </a:t>
            </a:r>
            <a:r>
              <a:rPr lang="ko-KR" altLang="en-US" dirty="0"/>
              <a:t>작업 디렉토리 변경하기</a:t>
            </a:r>
          </a:p>
        </p:txBody>
      </p:sp>
    </p:spTree>
    <p:extLst>
      <p:ext uri="{BB962C8B-B14F-4D97-AF65-F5344CB8AC3E}">
        <p14:creationId xmlns:p14="http://schemas.microsoft.com/office/powerpoint/2010/main" val="271412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C33F5-F05D-40DD-B671-5CE8BB5E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오늘 작업한 파일 조교 </a:t>
            </a:r>
            <a:r>
              <a:rPr lang="en-US" altLang="ko-KR" dirty="0">
                <a:solidFill>
                  <a:srgbClr val="FF0000"/>
                </a:solidFill>
              </a:rPr>
              <a:t>repository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 하기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git commit (</a:t>
            </a:r>
            <a:r>
              <a:rPr lang="ko-KR" altLang="en-US" dirty="0"/>
              <a:t>개인 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git push (</a:t>
            </a:r>
            <a:r>
              <a:rPr lang="ko-KR" altLang="en-US" dirty="0"/>
              <a:t>개인 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pull request (*</a:t>
            </a:r>
            <a:r>
              <a:rPr lang="ko-KR" altLang="en-US" dirty="0"/>
              <a:t>조교 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/>
              <a:t>vscode</a:t>
            </a:r>
            <a:r>
              <a:rPr lang="ko-KR" altLang="en-US" b="1" dirty="0"/>
              <a:t> 사용하면 편해요</a:t>
            </a:r>
            <a:r>
              <a:rPr lang="en-US" altLang="ko-KR" b="1" dirty="0"/>
              <a:t>! </a:t>
            </a:r>
            <a:r>
              <a:rPr lang="ko-KR" altLang="en-US" b="1" dirty="0"/>
              <a:t>그리고 파일명을 꼭 본명으로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48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6314-8F45-4C6E-AE73-0013933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</a:p>
          <a:p>
            <a:endParaRPr lang="en-US" altLang="ko-KR" dirty="0"/>
          </a:p>
          <a:p>
            <a:r>
              <a:rPr lang="en-US" altLang="ko-KR" dirty="0"/>
              <a:t>git push</a:t>
            </a:r>
          </a:p>
          <a:p>
            <a:endParaRPr lang="en-US" altLang="ko-KR" dirty="0"/>
          </a:p>
          <a:p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git commit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pull request</a:t>
            </a:r>
            <a:endParaRPr lang="ko-KR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8FE2C-FCAF-43F9-AA31-5F4B813F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1825625"/>
            <a:ext cx="7992818" cy="98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F58F8E-4797-4732-A859-EFAA5784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66" y="3006238"/>
            <a:ext cx="3334215" cy="3486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7E078F-8694-4AC0-994E-AB7F16AFEB32}"/>
              </a:ext>
            </a:extLst>
          </p:cNvPr>
          <p:cNvSpPr/>
          <p:nvPr/>
        </p:nvSpPr>
        <p:spPr>
          <a:xfrm>
            <a:off x="8109285" y="2306888"/>
            <a:ext cx="1467852" cy="469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A6E7B-E106-4F89-800A-CE916A6481A8}"/>
              </a:ext>
            </a:extLst>
          </p:cNvPr>
          <p:cNvSpPr/>
          <p:nvPr/>
        </p:nvSpPr>
        <p:spPr>
          <a:xfrm>
            <a:off x="8999621" y="3308684"/>
            <a:ext cx="264695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commit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pull request</a:t>
            </a:r>
            <a:endParaRPr lang="ko-KR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BA275-5654-4ED9-AA18-125FBEF2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86" y="1825625"/>
            <a:ext cx="8164573" cy="9657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500982-892F-41A4-BDE1-8018D0399FEC}"/>
              </a:ext>
            </a:extLst>
          </p:cNvPr>
          <p:cNvSpPr/>
          <p:nvPr/>
        </p:nvSpPr>
        <p:spPr>
          <a:xfrm>
            <a:off x="10250906" y="2322095"/>
            <a:ext cx="1696452" cy="348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557B4F-C88D-470E-8213-86DAAB0E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16" y="3287797"/>
            <a:ext cx="5949312" cy="12926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9D6A28-5926-49E5-B408-65127B18C9B2}"/>
              </a:ext>
            </a:extLst>
          </p:cNvPr>
          <p:cNvSpPr/>
          <p:nvPr/>
        </p:nvSpPr>
        <p:spPr>
          <a:xfrm>
            <a:off x="6096000" y="4231532"/>
            <a:ext cx="820848" cy="348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7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commit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en-US" altLang="ko-KR" b="1" dirty="0">
                <a:solidFill>
                  <a:srgbClr val="0070C0"/>
                </a:solidFill>
              </a:rPr>
              <a:t>pull request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3A053-51B4-4BD9-967F-6BBDD3B6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40" y="1825625"/>
            <a:ext cx="5916960" cy="44973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E12F36-6B1B-438E-8C81-CD84FE84895B}"/>
              </a:ext>
            </a:extLst>
          </p:cNvPr>
          <p:cNvSpPr/>
          <p:nvPr/>
        </p:nvSpPr>
        <p:spPr>
          <a:xfrm>
            <a:off x="10302844" y="3331675"/>
            <a:ext cx="1050956" cy="36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0285-7F80-4E10-8B61-FB78C68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83048-EAD3-4A31-B9EB-5BC8FFD4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자신의 </a:t>
            </a:r>
            <a:r>
              <a:rPr lang="en-US" altLang="ko-KR" dirty="0"/>
              <a:t>repository</a:t>
            </a:r>
            <a:r>
              <a:rPr lang="ko-KR" altLang="en-US" dirty="0"/>
              <a:t>에서 업데이트 내용을 받아올 경우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F3DD5C-63CB-4C50-B0AF-BAA0D0FF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94" y="2859832"/>
            <a:ext cx="9965811" cy="11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9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472E-B59E-4C69-90C2-DA2C3623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자신이 </a:t>
            </a:r>
            <a:r>
              <a:rPr lang="en-US" altLang="ko-KR" dirty="0"/>
              <a:t>fork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에서 업데이트 내용을 받아올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F430B8-6AEB-4417-8A8A-2A82126E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3" y="2660169"/>
            <a:ext cx="10520897" cy="2682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123FE2-CA03-4EC9-A42A-005900D6717A}"/>
              </a:ext>
            </a:extLst>
          </p:cNvPr>
          <p:cNvSpPr/>
          <p:nvPr/>
        </p:nvSpPr>
        <p:spPr>
          <a:xfrm>
            <a:off x="5196689" y="2797521"/>
            <a:ext cx="1973656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A8852-0862-4055-ACEC-BEF964155E71}"/>
              </a:ext>
            </a:extLst>
          </p:cNvPr>
          <p:cNvSpPr/>
          <p:nvPr/>
        </p:nvSpPr>
        <p:spPr>
          <a:xfrm>
            <a:off x="5196689" y="3183801"/>
            <a:ext cx="1566250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FA64B9-C339-42A2-836C-BDE9BA5CC1B5}"/>
              </a:ext>
            </a:extLst>
          </p:cNvPr>
          <p:cNvSpPr/>
          <p:nvPr/>
        </p:nvSpPr>
        <p:spPr>
          <a:xfrm>
            <a:off x="5196689" y="3767002"/>
            <a:ext cx="2109458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7E2A9-C3C7-41C1-947D-6B243881AB30}"/>
              </a:ext>
            </a:extLst>
          </p:cNvPr>
          <p:cNvSpPr/>
          <p:nvPr/>
        </p:nvSpPr>
        <p:spPr>
          <a:xfrm>
            <a:off x="5196689" y="4149620"/>
            <a:ext cx="1176951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D6740-89B1-489D-945A-8722494E8330}"/>
              </a:ext>
            </a:extLst>
          </p:cNvPr>
          <p:cNvSpPr/>
          <p:nvPr/>
        </p:nvSpPr>
        <p:spPr>
          <a:xfrm>
            <a:off x="5196688" y="5139903"/>
            <a:ext cx="2199993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FBB90-97DD-4E8B-A4C2-016880FCACC7}"/>
              </a:ext>
            </a:extLst>
          </p:cNvPr>
          <p:cNvSpPr/>
          <p:nvPr/>
        </p:nvSpPr>
        <p:spPr>
          <a:xfrm>
            <a:off x="7170345" y="2797522"/>
            <a:ext cx="4019738" cy="2625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0E198E-037D-4BCC-88E4-5195F56CE085}"/>
              </a:ext>
            </a:extLst>
          </p:cNvPr>
          <p:cNvSpPr/>
          <p:nvPr/>
        </p:nvSpPr>
        <p:spPr>
          <a:xfrm>
            <a:off x="832903" y="3032910"/>
            <a:ext cx="244459" cy="1599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07720-362A-44F8-A28B-D599990BC820}"/>
              </a:ext>
            </a:extLst>
          </p:cNvPr>
          <p:cNvSpPr txBox="1"/>
          <p:nvPr/>
        </p:nvSpPr>
        <p:spPr>
          <a:xfrm>
            <a:off x="8057584" y="3082702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https://github.com/tjdghks994/ai-security.git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5AC65F-7AF1-425C-8DD7-0B77F9ABDDD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795034" y="3082702"/>
            <a:ext cx="262550" cy="29238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87DCED-7D5A-45CE-AADE-B27322B584F6}"/>
              </a:ext>
            </a:extLst>
          </p:cNvPr>
          <p:cNvSpPr txBox="1"/>
          <p:nvPr/>
        </p:nvSpPr>
        <p:spPr>
          <a:xfrm>
            <a:off x="5196688" y="5512255"/>
            <a:ext cx="466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git push origin master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본인의 </a:t>
            </a:r>
            <a:r>
              <a:rPr lang="en-US" altLang="ko-KR" dirty="0"/>
              <a:t>repository</a:t>
            </a:r>
            <a:r>
              <a:rPr lang="ko-KR" altLang="en-US" dirty="0"/>
              <a:t>에 업데이트 하는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55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5DA0-F4C3-4BBC-9D0E-5BAEAFA2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C000"/>
                </a:solidFill>
              </a:rPr>
              <a:t>colab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8B287-DE8C-4F7D-A474-072071FA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+ Google Drive</a:t>
            </a:r>
          </a:p>
          <a:p>
            <a:endParaRPr lang="en-US" altLang="ko-KR" dirty="0"/>
          </a:p>
          <a:p>
            <a:r>
              <a:rPr lang="en-US" altLang="ko-KR" dirty="0"/>
              <a:t>Cloud IDE(Integrated Development Environment)</a:t>
            </a:r>
          </a:p>
          <a:p>
            <a:endParaRPr lang="en-US" altLang="ko-KR" dirty="0"/>
          </a:p>
          <a:p>
            <a:r>
              <a:rPr lang="en-US" altLang="ko-KR" dirty="0"/>
              <a:t>Provide high-end GPU for </a:t>
            </a:r>
            <a:r>
              <a:rPr lang="en-US" altLang="ko-KR" dirty="0">
                <a:solidFill>
                  <a:srgbClr val="FF0000"/>
                </a:solidFill>
              </a:rPr>
              <a:t>FREE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7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491AA-556E-4BEF-B2D2-430C8E92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Google Drive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마우스 </a:t>
            </a:r>
            <a:r>
              <a:rPr lang="ko-KR" altLang="en-US" sz="2000" dirty="0" err="1"/>
              <a:t>우클릭으로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 err="1"/>
              <a:t>새폴더</a:t>
            </a:r>
            <a:r>
              <a:rPr lang="ko-KR" altLang="en-US" sz="2000" dirty="0"/>
              <a:t> 생성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027A17-60D9-46CF-B2E4-FC727B3E8FB9}"/>
              </a:ext>
            </a:extLst>
          </p:cNvPr>
          <p:cNvGrpSpPr/>
          <p:nvPr/>
        </p:nvGrpSpPr>
        <p:grpSpPr>
          <a:xfrm>
            <a:off x="3898019" y="1825625"/>
            <a:ext cx="7455781" cy="3542137"/>
            <a:chOff x="3898019" y="1825625"/>
            <a:chExt cx="7455781" cy="35421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8C09FF0-B5DD-438F-A545-95637BA1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8019" y="1825625"/>
              <a:ext cx="7455781" cy="354213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1C4483-31BF-4513-8D55-6C79C2659553}"/>
                </a:ext>
              </a:extLst>
            </p:cNvPr>
            <p:cNvSpPr/>
            <p:nvPr/>
          </p:nvSpPr>
          <p:spPr>
            <a:xfrm>
              <a:off x="6914367" y="4940391"/>
              <a:ext cx="2821691" cy="394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72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278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Colab Traning</vt:lpstr>
      <vt:lpstr>Review</vt:lpstr>
      <vt:lpstr>PowerPoint 프레젠테이션</vt:lpstr>
      <vt:lpstr>PowerPoint 프레젠테이션</vt:lpstr>
      <vt:lpstr>PowerPoint 프레젠테이션</vt:lpstr>
      <vt:lpstr>Today</vt:lpstr>
      <vt:lpstr>PowerPoint 프레젠테이션</vt:lpstr>
      <vt:lpstr>colab</vt:lpstr>
      <vt:lpstr>PowerPoint 프레젠테이션</vt:lpstr>
      <vt:lpstr>PowerPoint 프레젠테이션</vt:lpstr>
      <vt:lpstr>PowerPoint 프레젠테이션</vt:lpstr>
      <vt:lpstr>PowerPoint 프레젠테이션</vt:lpstr>
      <vt:lpstr>colab 중요 명령어</vt:lpstr>
      <vt:lpstr>PowerPoint 프레젠테이션</vt:lpstr>
      <vt:lpstr>PowerPoint 프레젠테이션</vt:lpstr>
      <vt:lpstr>PowerPoint 프레젠테이션</vt:lpstr>
      <vt:lpstr>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 Traning</dc:title>
  <dc:creator>박 성환</dc:creator>
  <cp:lastModifiedBy>Seongbin Yun</cp:lastModifiedBy>
  <cp:revision>18</cp:revision>
  <dcterms:created xsi:type="dcterms:W3CDTF">2019-09-24T16:36:25Z</dcterms:created>
  <dcterms:modified xsi:type="dcterms:W3CDTF">2019-10-01T05:34:38Z</dcterms:modified>
</cp:coreProperties>
</file>