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5C21-BE34-468C-BD3B-26D36919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6D2F89-4CCE-4E7F-A31E-0CD918FA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E0A34-4DD8-49AF-980D-7812CFBB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7A5B1-896B-4FFD-AA98-38FDD03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DACEB-0DB0-497A-9C17-8C42543F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5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5CD8-01FB-48EE-B78D-9EB8112D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10F66-1058-44F5-9A34-2E7C8309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4C99E-4F69-40D5-94A2-3BE7DAB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BB61-9C93-4DAA-B292-D09E3758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68712-DFD2-42FE-8C7C-6EBBAA73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6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A05FF-1965-4CBA-B214-59B02A6C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7D9FA-F979-4038-996B-0DCD054A9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ED6C6-22E9-43DA-A006-6F76BEB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8359C-5910-4D62-8CAB-FDB4AADA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58702-99B7-441E-BD2F-0E9AE4D5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A2822-A7BB-4218-AB12-5A9465E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F83EF-E221-4DEA-8EF0-7DA2A46D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1787-AC44-4E13-868B-C13DF1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3ADD8-F0B2-4375-BA07-B5E230EB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80B5-BAFD-48AD-8C07-EE2FAC2A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C1D7-9FA0-436E-B4AB-32156948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A9A19-7E5A-4328-B0FD-798D16C0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A486-381E-4EF9-9704-557D9F44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9280D-0FF1-4239-8BFC-8630637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99C01-154F-4404-9710-D082FA5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6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9A69-E65A-4BF8-8744-11C0028A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590D2-4274-4F4D-9E65-E1C9D8F81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F63EF-889D-4831-BAA1-43A5F624B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8BD33-3273-4F51-ABC2-FAA6324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D0A34-050D-40B8-A3AC-06BC4977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4707B-FA1F-4702-96BD-F57757F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7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8835-2CAD-412E-94F1-4B870984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21D2D-7B28-452E-848D-8ADF0186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6CAD0-AFF7-4467-9379-D23B19AA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07D8A-60B4-4257-B0AD-353A8C5BB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C327-FD8A-476F-99FC-0409115DD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9C440-AE62-4D22-BBA2-CF64438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E9704-0340-4840-8CC9-EEE44FB2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D3577-8120-49A7-805F-EA37C442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B1CFC-44DD-40BF-A6F5-30FA4ED3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C754CE-BC3A-4AB4-9B9A-90193B53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D8179B-F54F-47D6-BA1F-AFD7DE23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F5277-2115-46E6-AE73-63B5080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B3CDAC-FB6C-4F32-A1B9-E3B2C2B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2BE36-A914-4D9B-8B42-AC1936C8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8E749-41FC-41B2-9B4A-B1CCCD42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2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B1FF7-86ED-40D8-B1A9-17C7B968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008B6-0050-47B4-A12E-BBD7C068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FB823-367C-4470-9FCB-C39D94FDA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0C15D-60A5-46CC-806E-6FA03758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5E3EA-47F1-4543-9646-069889EB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13C7C-25A9-47CD-957F-7ED96ACE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8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2FFD8-1C45-4B56-97AC-8D191AE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A9851-BBCB-4B3F-9A11-041BECF86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38D8E-B1B3-48D5-8EBB-F6C69FCA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44FE2-3F83-417F-8324-6AD9E33F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3EF54-6BDC-435D-856F-0024626F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2B651-E47A-4146-8E27-E10CA6FC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9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D155E-F004-416D-921C-02282B3B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E3D48-C765-43B8-9CA8-C9335781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0A232-1F0D-418C-A17A-003AD6B66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83792-86E4-4E46-8A84-76CD1F119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CE338-2805-4F7F-AAFC-6ABDBDE50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6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DECC40-3FD0-4FB6-A85C-C5CCF9D70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795462"/>
            <a:ext cx="7391400" cy="3267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FE9981-A8E1-4F0A-BCD2-BAC26DE3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2387600"/>
          </a:xfrm>
        </p:spPr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en-US" altLang="ko-KR" dirty="0" err="1"/>
              <a:t>Traning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70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6314-8F45-4C6E-AE73-0013933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</a:p>
          <a:p>
            <a:endParaRPr lang="en-US" altLang="ko-KR" dirty="0"/>
          </a:p>
          <a:p>
            <a:r>
              <a:rPr lang="en-US" altLang="ko-KR" dirty="0"/>
              <a:t>git push</a:t>
            </a:r>
          </a:p>
          <a:p>
            <a:endParaRPr lang="en-US" altLang="ko-KR" dirty="0"/>
          </a:p>
          <a:p>
            <a:r>
              <a:rPr lang="en-US" altLang="ko-KR" dirty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6314-8F45-4C6E-AE73-0013933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git commit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pull request</a:t>
            </a:r>
            <a:endParaRPr lang="ko-KR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8FE2C-FCAF-43F9-AA31-5F4B813F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1825625"/>
            <a:ext cx="7992818" cy="989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F58F8E-4797-4732-A859-EFAA5784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66" y="3006238"/>
            <a:ext cx="3334215" cy="3486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7E078F-8694-4AC0-994E-AB7F16AFEB32}"/>
              </a:ext>
            </a:extLst>
          </p:cNvPr>
          <p:cNvSpPr/>
          <p:nvPr/>
        </p:nvSpPr>
        <p:spPr>
          <a:xfrm>
            <a:off x="8109285" y="2306888"/>
            <a:ext cx="1467852" cy="469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A6E7B-E106-4F89-800A-CE916A6481A8}"/>
              </a:ext>
            </a:extLst>
          </p:cNvPr>
          <p:cNvSpPr/>
          <p:nvPr/>
        </p:nvSpPr>
        <p:spPr>
          <a:xfrm>
            <a:off x="8999621" y="3308684"/>
            <a:ext cx="264695" cy="26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6314-8F45-4C6E-AE73-0013933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commit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pull request</a:t>
            </a:r>
            <a:endParaRPr lang="ko-KR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BA275-5654-4ED9-AA18-125FBEF2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86" y="1825625"/>
            <a:ext cx="8164573" cy="9657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500982-892F-41A4-BDE1-8018D0399FEC}"/>
              </a:ext>
            </a:extLst>
          </p:cNvPr>
          <p:cNvSpPr/>
          <p:nvPr/>
        </p:nvSpPr>
        <p:spPr>
          <a:xfrm>
            <a:off x="10250906" y="2322095"/>
            <a:ext cx="1696452" cy="348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7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6314-8F45-4C6E-AE73-0013933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commit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en-US" altLang="ko-KR" b="1" dirty="0">
                <a:solidFill>
                  <a:srgbClr val="0070C0"/>
                </a:solidFill>
              </a:rPr>
              <a:t>pull request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Colab Traning</vt:lpstr>
      <vt:lpstr>Review</vt:lpstr>
      <vt:lpstr>Review</vt:lpstr>
      <vt:lpstr>Review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 Traning</dc:title>
  <dc:creator>박 성환</dc:creator>
  <cp:lastModifiedBy>박 성환</cp:lastModifiedBy>
  <cp:revision>2</cp:revision>
  <dcterms:created xsi:type="dcterms:W3CDTF">2019-09-24T16:36:25Z</dcterms:created>
  <dcterms:modified xsi:type="dcterms:W3CDTF">2019-09-24T16:45:21Z</dcterms:modified>
</cp:coreProperties>
</file>