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4" r:id="rId9"/>
    <p:sldId id="262" r:id="rId10"/>
    <p:sldId id="265" r:id="rId11"/>
    <p:sldId id="266" r:id="rId12"/>
    <p:sldId id="267" r:id="rId13"/>
    <p:sldId id="263" r:id="rId14"/>
    <p:sldId id="269" r:id="rId15"/>
    <p:sldId id="268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BDB86-B2F0-4738-BAFC-43B6F3A7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97755-0AD1-4AB1-BD76-C9CA84C7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AA675-19D6-41C0-BB6F-DAE6432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8079E-D801-4267-94B9-17E3ACD0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EE439-B494-4D05-8C11-97318077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DC95-5FF6-4422-9335-3A77A647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A2C43-FED2-4C99-8015-D676137B6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5E5C9-5E38-4F8A-8181-C809178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BF326-CFD0-4AD7-925A-7ABE01BD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35A1E-4169-49E3-8D9F-142A2409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62EF4-9083-4662-B814-729C29646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2F18CD-EAC0-4E44-97BB-A8BB49E7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ED093-E11D-47C3-BC50-743954B5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3D800-6609-4CFC-A53C-5DC59AB0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06CEF-953A-4FBF-AAB0-1329263A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0B8B-8755-484D-B130-08CE268C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64937-C43C-4DCD-B943-5719025E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CEDCB-BA95-4FD5-9799-AC216E64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7C376-4FB7-43FA-8803-4FAEE419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14F22-3FD4-4AB7-913A-E855688D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A12-A1DA-4DE2-8E14-327FBC5B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F439E-7474-4B38-9F27-33796E5A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7D23-BD8A-4BB0-93DF-9CF641A4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5184C-D831-4A7B-A4C6-40842CA5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55997-F18C-4D6B-B24D-DEA989C6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9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861AC-73C6-45C6-BA5E-8CD6A609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617FF-BC61-4880-AE64-5DFD9C509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B09A6-DC80-43D8-9E02-B616AA7D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CEF2D-DCBB-43EB-BAD5-350C0692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2B198-5873-4A42-9E40-B2D9681E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06664-7791-4558-80E0-3D3804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0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24C40-1D34-4598-8138-8D12A8A7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69462-BFE1-4C14-8A21-AB9E6B77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C59E9-1A0A-4A6A-AC1E-B690967C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40FFA-14AE-435A-9BE4-A3E209AF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736DF4-7B3B-48BD-A18C-28360496B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D1A657-8A17-4DE9-B204-F7E58F63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6EA37F-901B-496D-9FAD-A2AFBD8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2A9149-DE63-45A5-A398-4885F486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56736-29F8-41DE-A4BF-341E9B4F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4CB916-A51C-4646-9CF4-9E89DAE5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6EBAE-21F8-41B7-9758-794AF956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644F18-E628-4489-9A7E-86085F1B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79CD71-585B-4B72-9E72-C1A78F1B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EAC83C-8583-44E7-9C6E-A39D3033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53F61F-C6E6-47F9-B6AB-DB2FAE1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0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DBF26-D11E-464F-8FB2-A5DFE97C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8F135-09E8-4771-94AD-C445C833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3835E-B556-4A4B-9260-23D55021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AC871-AD68-49F5-9682-C554D12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2C6C1-A785-460E-9B2C-8744FBEB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71E12-C571-4982-A716-F9969D6D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AE9E-C787-40A2-AD25-829A2A39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40A9A0-CF8A-4660-AA57-DC1C0121D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34910-2A5B-461D-9D7C-C0D1F6240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41E00-D12C-462E-82AD-DCA2ED9B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03DF4-5B08-4F06-9EA4-E133531A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95E60-4B02-40AE-A47C-3285B79E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350D8-7449-470A-8363-64F5F63C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B71F6-430E-463F-A480-184F5CCB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46E1D-2CD3-49F7-BC92-CE60CAC56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7105-E40B-4F71-9663-9A8AFD1720E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8BC7C-2527-4BFD-9698-E1B29218B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38D6D-A99E-4A14-B5B3-5D19A773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73D3-1087-492F-87D2-68366DDC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9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school.net/view-notebook/4f3606fd839f4320a4120a56eec1e228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A8CF8-2647-41BE-8604-701FD2A0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9803"/>
            <a:ext cx="9144000" cy="2387600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3E7EDF-EE05-43A1-BEBE-58C94580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90599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1584AD-3499-4AAA-963C-71DB95C78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67" y="90060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CCF6-2363-47D9-BC78-75425A8D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B2262-B609-4E12-B8DC-9736980B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코드가 여러 번 반복 되어야하는 경우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1B223-4072-4453-99CE-07BEB668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003"/>
            <a:ext cx="4151346" cy="30985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4040F7-E802-42B3-BA56-22D5897E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35" y="2448003"/>
            <a:ext cx="3094900" cy="18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753C8-9152-44C2-8D4D-E935910A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84B34-8487-4F7F-AB0C-4CCD2D9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함수를 하나의 </a:t>
            </a:r>
            <a:r>
              <a:rPr lang="en-US" altLang="ko-KR" dirty="0"/>
              <a:t>class</a:t>
            </a:r>
            <a:r>
              <a:rPr lang="ko-KR" altLang="en-US" dirty="0"/>
              <a:t>로 만들어 관리하기 편하도록 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EC3E5-1644-4E25-80F4-851087F6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645"/>
            <a:ext cx="3011905" cy="35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B0D5F-469D-4188-9C00-4EEB83FE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Python </a:t>
            </a:r>
            <a:r>
              <a:rPr lang="en-US" altLang="ko-KR" dirty="0" err="1"/>
              <a:t>Tuto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0971C-ECE6-4B64-A0A7-DBE10069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Reference: https://wikidocs.net/book/1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5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3914-AB72-45C1-9834-AD37808E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E08AD-D0FD-4B22-A1B2-2486BD96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기본적으로 행렬 연산을 많이 사용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import torch </a:t>
            </a:r>
            <a:r>
              <a:rPr lang="en-US" altLang="ko-KR" dirty="0"/>
              <a:t>– </a:t>
            </a:r>
            <a:r>
              <a:rPr lang="ko-KR" altLang="en-US" dirty="0" err="1"/>
              <a:t>파이토치</a:t>
            </a:r>
            <a:r>
              <a:rPr lang="ko-KR" altLang="en-US" dirty="0"/>
              <a:t> 모듈을 사용하겠다고 선언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Autograd</a:t>
            </a:r>
            <a:r>
              <a:rPr lang="en-US" altLang="ko-KR" dirty="0"/>
              <a:t> –</a:t>
            </a:r>
            <a:r>
              <a:rPr lang="ko-KR" altLang="en-US" dirty="0"/>
              <a:t> 자동으로 미분하여 기울기를 </a:t>
            </a:r>
            <a:r>
              <a:rPr lang="ko-KR" altLang="en-US" dirty="0" err="1"/>
              <a:t>구해줌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nn</a:t>
            </a:r>
            <a:r>
              <a:rPr lang="en-US" altLang="ko-KR" dirty="0"/>
              <a:t> – </a:t>
            </a:r>
            <a:r>
              <a:rPr lang="ko-KR" altLang="en-US" dirty="0"/>
              <a:t>신경망 구조를 사용 할 수 있도록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이외에도 다양한 기능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83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C6D5F1-C867-40B6-BD77-B55724A2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799733"/>
            <a:ext cx="4410691" cy="5258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A6E93-3208-4E70-AD4D-1A173B7E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1955"/>
            <a:ext cx="4410691" cy="443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527A0-1192-41E2-8399-CE8F2CF3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en-US" altLang="ko-KR" dirty="0" err="1"/>
              <a:t>tuto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040D0-D14C-49E3-850E-D770D851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Reference: </a:t>
            </a:r>
          </a:p>
          <a:p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/>
              <a:t>https://pytorch.org/tutorials/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https://datascienceschool.net/view-notebook/4f3606fd839f4320a4120a56eec1e228/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9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1C85-2342-4A8C-A95B-FF75CD21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Assessment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DCFC8-45DA-4DA2-BFB3-7BF3C8F6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Due date: 10.18(Fri)</a:t>
            </a:r>
          </a:p>
          <a:p>
            <a:endParaRPr lang="en-US" altLang="ko-KR" dirty="0"/>
          </a:p>
          <a:p>
            <a:r>
              <a:rPr lang="en-US" altLang="ko-KR" dirty="0"/>
              <a:t>Subject: </a:t>
            </a:r>
            <a:r>
              <a:rPr lang="en-US" altLang="ko-KR" dirty="0" err="1"/>
              <a:t>pytorch</a:t>
            </a:r>
            <a:r>
              <a:rPr lang="en-US" altLang="ko-KR" dirty="0"/>
              <a:t> tutorial comment</a:t>
            </a:r>
          </a:p>
          <a:p>
            <a:endParaRPr lang="en-US" altLang="ko-KR" dirty="0"/>
          </a:p>
          <a:p>
            <a:r>
              <a:rPr lang="en-US" altLang="ko-KR" dirty="0"/>
              <a:t>Reference: https://pytorch.org/tutorials/</a:t>
            </a:r>
            <a:br>
              <a:rPr lang="en-US" altLang="ko-KR" dirty="0"/>
            </a:br>
            <a:r>
              <a:rPr lang="en-US" altLang="ko-KR" dirty="0"/>
              <a:t>		 or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1123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8BF71-60C1-4F08-AD2B-7D216BA2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6AB7-E82A-43C6-8E7D-8708F80D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Q&amp;A: tjdghks994@gmail.com</a:t>
            </a:r>
            <a:br>
              <a:rPr lang="en-US" altLang="ko-KR" dirty="0"/>
            </a:br>
            <a:r>
              <a:rPr lang="en-US" altLang="ko-KR" dirty="0"/>
              <a:t>        TA repository – Issue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Always Possible!</a:t>
            </a:r>
          </a:p>
          <a:p>
            <a:endParaRPr lang="en-US" altLang="ko-KR" dirty="0"/>
          </a:p>
          <a:p>
            <a:r>
              <a:rPr lang="en-US" altLang="ko-KR" dirty="0"/>
              <a:t>No class: </a:t>
            </a:r>
            <a:r>
              <a:rPr lang="ko-KR" altLang="en-US" dirty="0"/>
              <a:t>실습 내용을 혼자서도 충분히 수행 가능한 학생</a:t>
            </a:r>
            <a:endParaRPr lang="en-US" altLang="ko-KR" dirty="0"/>
          </a:p>
          <a:p>
            <a:r>
              <a:rPr lang="en-US" altLang="ko-KR" dirty="0"/>
              <a:t>How To: </a:t>
            </a:r>
            <a:r>
              <a:rPr lang="ko-KR" altLang="en-US" dirty="0"/>
              <a:t>수업시간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12</a:t>
            </a:r>
            <a:r>
              <a:rPr lang="ko-KR" altLang="en-US" dirty="0"/>
              <a:t>시</a:t>
            </a:r>
            <a:r>
              <a:rPr lang="en-US" altLang="ko-KR" dirty="0"/>
              <a:t>) </a:t>
            </a:r>
            <a:r>
              <a:rPr lang="ko-KR" altLang="en-US" dirty="0"/>
              <a:t>이전에 조교 </a:t>
            </a:r>
            <a:r>
              <a:rPr lang="en-US" altLang="ko-KR" dirty="0"/>
              <a:t>repository</a:t>
            </a:r>
            <a:r>
              <a:rPr lang="ko-KR" altLang="en-US" dirty="0"/>
              <a:t>로 </a:t>
            </a:r>
            <a:r>
              <a:rPr lang="en-US" altLang="ko-KR" dirty="0"/>
              <a:t>PR </a:t>
            </a:r>
            <a:r>
              <a:rPr lang="ko-KR" altLang="en-US" dirty="0"/>
              <a:t>보내는 것으로 출석 인정</a:t>
            </a:r>
          </a:p>
        </p:txBody>
      </p:sp>
    </p:spTree>
    <p:extLst>
      <p:ext uri="{BB962C8B-B14F-4D97-AF65-F5344CB8AC3E}">
        <p14:creationId xmlns:p14="http://schemas.microsoft.com/office/powerpoint/2010/main" val="62101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64950-BA6D-44EE-B9C5-D637C68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Practice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F109C-0F35-4875-A2BD-E571CD74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기초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파이토치</a:t>
            </a:r>
            <a:r>
              <a:rPr lang="ko-KR" altLang="en-US" dirty="0"/>
              <a:t> 함수 사용해보기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항상 출력까지 저장하기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ps. </a:t>
            </a:r>
            <a:r>
              <a:rPr lang="ko-KR" altLang="en-US" sz="2000" dirty="0"/>
              <a:t>실습에 참여하지 않을 학생의 경우 각 </a:t>
            </a:r>
            <a:r>
              <a:rPr lang="en-US" altLang="ko-KR" sz="2000" dirty="0"/>
              <a:t>cell</a:t>
            </a:r>
            <a:r>
              <a:rPr lang="ko-KR" altLang="en-US" sz="2000" dirty="0"/>
              <a:t>마다 </a:t>
            </a:r>
            <a:r>
              <a:rPr lang="en-US" altLang="ko-KR" sz="2000" dirty="0"/>
              <a:t>comment </a:t>
            </a:r>
            <a:r>
              <a:rPr lang="ko-KR" altLang="en-US" sz="2000" dirty="0" err="1"/>
              <a:t>달아주기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1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EACDF-87A0-4992-A0FA-D4764664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err="1"/>
              <a:t>Tuto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BDD4A-C873-4B49-BB50-D3017B3E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Type(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Loop(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Conditional(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E98C2-925F-4B53-B803-40CFD9E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Type(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992B5-7BA8-4DC2-AD19-EF7C7CBF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Number</a:t>
            </a:r>
            <a:r>
              <a:rPr lang="en-US" altLang="ko-KR" dirty="0"/>
              <a:t> – </a:t>
            </a:r>
            <a:r>
              <a:rPr lang="ko-KR" altLang="en-US" dirty="0"/>
              <a:t>숫자 형태로 이루어진 자료형</a:t>
            </a:r>
            <a:br>
              <a:rPr lang="en-US" altLang="ko-KR" dirty="0"/>
            </a:br>
            <a:r>
              <a:rPr lang="en-US" altLang="ko-KR" dirty="0"/>
              <a:t>		  int,</a:t>
            </a:r>
            <a:r>
              <a:rPr lang="ko-KR" altLang="en-US" dirty="0"/>
              <a:t> </a:t>
            </a:r>
            <a:r>
              <a:rPr lang="en-US" altLang="ko-KR" dirty="0"/>
              <a:t>float,</a:t>
            </a:r>
            <a:r>
              <a:rPr lang="ko-KR" altLang="en-US" dirty="0"/>
              <a:t> </a:t>
            </a:r>
            <a:r>
              <a:rPr lang="en-US" altLang="ko-KR" dirty="0"/>
              <a:t>unit,</a:t>
            </a:r>
            <a:r>
              <a:rPr lang="ko-KR" altLang="en-US" dirty="0"/>
              <a:t> </a:t>
            </a:r>
            <a:r>
              <a:rPr lang="en-US" altLang="ko-KR" dirty="0"/>
              <a:t>long,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r>
              <a:rPr lang="en-US" altLang="ko-KR" b="1" dirty="0"/>
              <a:t>String</a:t>
            </a:r>
            <a:r>
              <a:rPr lang="en-US" altLang="ko-KR" dirty="0"/>
              <a:t> –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단어 등으로 구성된 문자들의 집합</a:t>
            </a:r>
            <a:endParaRPr lang="en-US" altLang="ko-KR" dirty="0"/>
          </a:p>
          <a:p>
            <a:r>
              <a:rPr lang="en-US" altLang="ko-KR" b="1" dirty="0"/>
              <a:t>List</a:t>
            </a:r>
            <a:r>
              <a:rPr lang="en-US" altLang="ko-KR" dirty="0"/>
              <a:t> –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 등을 사용한 배열</a:t>
            </a:r>
            <a:endParaRPr lang="en-US" altLang="ko-KR" dirty="0"/>
          </a:p>
          <a:p>
            <a:r>
              <a:rPr lang="en-US" altLang="ko-KR" b="1" dirty="0"/>
              <a:t>Tuple</a:t>
            </a:r>
            <a:r>
              <a:rPr lang="en-US" altLang="ko-KR" dirty="0"/>
              <a:t> – </a:t>
            </a:r>
            <a:r>
              <a:rPr lang="ko-KR" altLang="en-US" dirty="0"/>
              <a:t>삭제 및 수정이 불가능한 배열</a:t>
            </a:r>
            <a:endParaRPr lang="en-US" altLang="ko-KR" dirty="0"/>
          </a:p>
          <a:p>
            <a:r>
              <a:rPr lang="en-US" altLang="ko-KR" b="1" dirty="0"/>
              <a:t>Dictionary</a:t>
            </a:r>
            <a:r>
              <a:rPr lang="en-US" altLang="ko-KR" dirty="0"/>
              <a:t> – 1:1(</a:t>
            </a:r>
            <a:r>
              <a:rPr lang="en-US" altLang="ko-KR" dirty="0" err="1"/>
              <a:t>key:value</a:t>
            </a:r>
            <a:r>
              <a:rPr lang="en-US" altLang="ko-KR" dirty="0"/>
              <a:t>) </a:t>
            </a:r>
            <a:r>
              <a:rPr lang="ko-KR" altLang="en-US" dirty="0"/>
              <a:t>대응이 되는 배열</a:t>
            </a:r>
            <a:endParaRPr lang="en-US" altLang="ko-KR" dirty="0"/>
          </a:p>
          <a:p>
            <a:r>
              <a:rPr lang="en-US" altLang="ko-KR" b="1" dirty="0"/>
              <a:t>Set</a:t>
            </a:r>
            <a:r>
              <a:rPr lang="en-US" altLang="ko-KR" dirty="0"/>
              <a:t> – </a:t>
            </a:r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en-US" altLang="ko-KR" dirty="0"/>
              <a:t>, </a:t>
            </a:r>
            <a:r>
              <a:rPr lang="ko-KR" altLang="en-US" dirty="0"/>
              <a:t>합집합 등을 위한 배열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Bool</a:t>
            </a:r>
            <a:r>
              <a:rPr lang="en-US" altLang="ko-KR" dirty="0"/>
              <a:t> – </a:t>
            </a:r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과 거짓</a:t>
            </a:r>
            <a:r>
              <a:rPr lang="en-US" altLang="ko-KR" dirty="0"/>
              <a:t>(False)</a:t>
            </a:r>
            <a:r>
              <a:rPr lang="ko-KR" altLang="en-US" dirty="0"/>
              <a:t>를 표현하기 위한 자료형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53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50D0DE-5CDF-4649-9346-8414DC58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9" y="345563"/>
            <a:ext cx="4729160" cy="6045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574E4-476E-421E-88E4-739205BE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74" y="345563"/>
            <a:ext cx="582058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B1EE7-45B1-4A03-ACDC-B73A4CAF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C0C7-2ED3-46DC-8A2A-B2590E68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for</a:t>
            </a:r>
            <a:r>
              <a:rPr lang="ko-KR" altLang="en-US" b="1" dirty="0"/>
              <a:t>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범위를 지정하여 반복 가능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while</a:t>
            </a:r>
            <a:r>
              <a:rPr lang="ko-KR" altLang="en-US" b="1" dirty="0"/>
              <a:t>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해당 조건을 만족할 때까지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88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039499-5E8E-41F6-8DFB-5C6B658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15" y="265009"/>
            <a:ext cx="4233385" cy="63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75F50-3EE8-4456-9A24-1DC6084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860FA-A6E3-465C-ABF9-225A0B0F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</a:t>
            </a:r>
            <a:r>
              <a:rPr lang="ko-KR" altLang="en-US" b="1" dirty="0"/>
              <a:t>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조건을 만족할 경우에만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965FAA-F197-4DB2-B5CC-73FFB84B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578"/>
            <a:ext cx="331516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194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Python &amp; PyTorch</vt:lpstr>
      <vt:lpstr>Notice</vt:lpstr>
      <vt:lpstr>Today Practice</vt:lpstr>
      <vt:lpstr>Python Tuto</vt:lpstr>
      <vt:lpstr>Data Type(자료형)</vt:lpstr>
      <vt:lpstr>PowerPoint 프레젠테이션</vt:lpstr>
      <vt:lpstr>Loop(반복문)</vt:lpstr>
      <vt:lpstr>PowerPoint 프레젠테이션</vt:lpstr>
      <vt:lpstr>조건문</vt:lpstr>
      <vt:lpstr>함수 만들기</vt:lpstr>
      <vt:lpstr>Class 만들기</vt:lpstr>
      <vt:lpstr>More Python Tuto</vt:lpstr>
      <vt:lpstr>PyTorch</vt:lpstr>
      <vt:lpstr>PowerPoint 프레젠테이션</vt:lpstr>
      <vt:lpstr>More pytorch tuto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pytorch</dc:title>
  <dc:creator>박 성환</dc:creator>
  <cp:lastModifiedBy>박 성환</cp:lastModifiedBy>
  <cp:revision>12</cp:revision>
  <dcterms:created xsi:type="dcterms:W3CDTF">2019-10-01T22:07:28Z</dcterms:created>
  <dcterms:modified xsi:type="dcterms:W3CDTF">2019-10-01T23:52:45Z</dcterms:modified>
</cp:coreProperties>
</file>