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4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03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29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46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8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0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3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1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11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5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1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324F24-89ED-4486-83C8-61260BE2237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30A4DF-0B5D-4463-989E-EED8247E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21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79381-9ABF-C63C-5BB3-84E8F253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40" y="217270"/>
            <a:ext cx="11118146" cy="1507067"/>
          </a:xfrm>
        </p:spPr>
        <p:txBody>
          <a:bodyPr>
            <a:normAutofit/>
          </a:bodyPr>
          <a:lstStyle/>
          <a:p>
            <a:r>
              <a:rPr lang="en-IN" sz="4400" b="1" dirty="0"/>
              <a:t>FACE MASK DETECTION WITH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6B4C-3EC2-FA3A-97B0-A256D16932A2}"/>
              </a:ext>
            </a:extLst>
          </p:cNvPr>
          <p:cNvSpPr txBox="1"/>
          <p:nvPr/>
        </p:nvSpPr>
        <p:spPr>
          <a:xfrm>
            <a:off x="857840" y="1790325"/>
            <a:ext cx="610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(Major Project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DF761-F29F-41A4-ABF9-4FC207D98EA0}"/>
              </a:ext>
            </a:extLst>
          </p:cNvPr>
          <p:cNvSpPr txBox="1"/>
          <p:nvPr/>
        </p:nvSpPr>
        <p:spPr>
          <a:xfrm>
            <a:off x="857840" y="4184908"/>
            <a:ext cx="9464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Presented By:-</a:t>
            </a:r>
          </a:p>
          <a:p>
            <a:r>
              <a:rPr lang="en-IN" sz="2800" dirty="0"/>
              <a:t>                           Anmol A. </a:t>
            </a:r>
            <a:r>
              <a:rPr lang="en-IN" sz="2800" dirty="0" err="1"/>
              <a:t>Khadse</a:t>
            </a:r>
            <a:endParaRPr lang="en-IN" sz="2800" dirty="0"/>
          </a:p>
          <a:p>
            <a:r>
              <a:rPr lang="en-IN" sz="2800" dirty="0"/>
              <a:t>                           (AI Intern ,Meta </a:t>
            </a:r>
            <a:r>
              <a:rPr lang="en-IN" sz="2800" dirty="0" err="1"/>
              <a:t>Scifror</a:t>
            </a:r>
            <a:r>
              <a:rPr lang="en-IN" sz="2800" dirty="0"/>
              <a:t> Technology)</a:t>
            </a:r>
          </a:p>
        </p:txBody>
      </p:sp>
    </p:spTree>
    <p:extLst>
      <p:ext uri="{BB962C8B-B14F-4D97-AF65-F5344CB8AC3E}">
        <p14:creationId xmlns:p14="http://schemas.microsoft.com/office/powerpoint/2010/main" val="323923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6ABA5EB-531A-3799-6D3E-201E35AC77D7}"/>
              </a:ext>
            </a:extLst>
          </p:cNvPr>
          <p:cNvSpPr txBox="1">
            <a:spLocks/>
          </p:cNvSpPr>
          <p:nvPr/>
        </p:nvSpPr>
        <p:spPr>
          <a:xfrm>
            <a:off x="182880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/>
              <a:t>Result comparison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2472C-FA30-487C-138F-7C472EA25877}"/>
              </a:ext>
            </a:extLst>
          </p:cNvPr>
          <p:cNvSpPr txBox="1"/>
          <p:nvPr/>
        </p:nvSpPr>
        <p:spPr>
          <a:xfrm>
            <a:off x="1140644" y="1866755"/>
            <a:ext cx="90780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Accuracy:94%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B94B5-F2A2-8D06-3DBD-4CA27234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20" y="3009960"/>
            <a:ext cx="4124478" cy="3744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FC342D-8FDF-B09D-1B74-AF70F0A8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7" y="4165435"/>
            <a:ext cx="5207293" cy="18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8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24B7B-62C0-721E-9923-D6427A3B8DC4}"/>
              </a:ext>
            </a:extLst>
          </p:cNvPr>
          <p:cNvSpPr txBox="1">
            <a:spLocks/>
          </p:cNvSpPr>
          <p:nvPr/>
        </p:nvSpPr>
        <p:spPr>
          <a:xfrm>
            <a:off x="182880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6C6F-2EAA-56B6-8AD6-71FB50C17395}"/>
              </a:ext>
            </a:extLst>
          </p:cNvPr>
          <p:cNvSpPr txBox="1"/>
          <p:nvPr/>
        </p:nvSpPr>
        <p:spPr>
          <a:xfrm>
            <a:off x="980387" y="1747109"/>
            <a:ext cx="10030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CNN model demonstrated a strong ability to classify images into "with_mask" and "without_mask" categories. The model achieved high accuracy, making it a viable tool for public health monitoring.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AEAD7-028F-C9A2-2985-79528DD7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3429000"/>
            <a:ext cx="9731583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FE5FC2-4964-D227-3F53-4E189B2D2515}"/>
              </a:ext>
            </a:extLst>
          </p:cNvPr>
          <p:cNvSpPr txBox="1">
            <a:spLocks/>
          </p:cNvSpPr>
          <p:nvPr/>
        </p:nvSpPr>
        <p:spPr>
          <a:xfrm>
            <a:off x="2663841" y="223432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8000" b="1" u="sng"/>
              <a:t>Thank you</a:t>
            </a:r>
            <a:endParaRPr lang="en-IN" sz="8000" b="1" u="sng" dirty="0"/>
          </a:p>
        </p:txBody>
      </p:sp>
    </p:spTree>
    <p:extLst>
      <p:ext uri="{BB962C8B-B14F-4D97-AF65-F5344CB8AC3E}">
        <p14:creationId xmlns:p14="http://schemas.microsoft.com/office/powerpoint/2010/main" val="81941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71D5C-5436-FD32-00F5-15EBF54D0810}"/>
              </a:ext>
            </a:extLst>
          </p:cNvPr>
          <p:cNvSpPr txBox="1"/>
          <p:nvPr/>
        </p:nvSpPr>
        <p:spPr>
          <a:xfrm>
            <a:off x="3932587" y="358219"/>
            <a:ext cx="4326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0A99-A618-217D-E5D8-8B1DAE4311DB}"/>
              </a:ext>
            </a:extLst>
          </p:cNvPr>
          <p:cNvSpPr txBox="1"/>
          <p:nvPr/>
        </p:nvSpPr>
        <p:spPr>
          <a:xfrm>
            <a:off x="716438" y="1720840"/>
            <a:ext cx="111896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develop a machine learning model to accurately detect whether individuals are wearing face masks in images. This is particularly relevant in public health scenarios where mask-wearing compliance is essential.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utilize machine learning models, particularly Convolutional Neural Networks (CNNs), to classify images as "masked" or "unmasked." The focus is on processing the images, building a robust model, and evaluating its performance.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CE2497C-37C1-E2BB-7E6F-0E5AB4B2B640}"/>
              </a:ext>
            </a:extLst>
          </p:cNvPr>
          <p:cNvSpPr txBox="1">
            <a:spLocks/>
          </p:cNvSpPr>
          <p:nvPr/>
        </p:nvSpPr>
        <p:spPr>
          <a:xfrm>
            <a:off x="1828800" y="25469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/>
              <a:t>PROBLEM STATEMENT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EC271-7457-83F8-81B3-E2E844C98885}"/>
              </a:ext>
            </a:extLst>
          </p:cNvPr>
          <p:cNvSpPr txBox="1"/>
          <p:nvPr/>
        </p:nvSpPr>
        <p:spPr>
          <a:xfrm>
            <a:off x="480767" y="1761764"/>
            <a:ext cx="1163581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Context: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includes images labeled as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with_mask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and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without_mask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." The images vary in lighting, angles, and background conditions.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is to build a model that can accurately classify images into these two categories to support public health monitoring.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Accurate face mask detection can help in ensuring compliance with public health guidelines, reducing the spread of infections in community settings.</a:t>
            </a:r>
          </a:p>
        </p:txBody>
      </p:sp>
    </p:spTree>
    <p:extLst>
      <p:ext uri="{BB962C8B-B14F-4D97-AF65-F5344CB8AC3E}">
        <p14:creationId xmlns:p14="http://schemas.microsoft.com/office/powerpoint/2010/main" val="275559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0DC53B-C763-A730-4FF0-64ED12C806AC}"/>
              </a:ext>
            </a:extLst>
          </p:cNvPr>
          <p:cNvSpPr txBox="1">
            <a:spLocks/>
          </p:cNvSpPr>
          <p:nvPr/>
        </p:nvSpPr>
        <p:spPr>
          <a:xfrm>
            <a:off x="182880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/>
              <a:t>Dataset overview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BEE48-F72D-0A7C-A080-EA18FADB0C0C}"/>
              </a:ext>
            </a:extLst>
          </p:cNvPr>
          <p:cNvSpPr txBox="1"/>
          <p:nvPr/>
        </p:nvSpPr>
        <p:spPr>
          <a:xfrm>
            <a:off x="515331" y="1507067"/>
            <a:ext cx="108816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Images: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dataset contains images labeled as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with_mask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and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without_mask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.“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Labels: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Binary labels (0 for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without_mask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and 1 for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with_mask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Size: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 includes images, with approximately equal distribution between the two classes.</a:t>
            </a:r>
          </a:p>
        </p:txBody>
      </p:sp>
    </p:spTree>
    <p:extLst>
      <p:ext uri="{BB962C8B-B14F-4D97-AF65-F5344CB8AC3E}">
        <p14:creationId xmlns:p14="http://schemas.microsoft.com/office/powerpoint/2010/main" val="13992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292525-5136-72CE-C599-1CB17EED9F62}"/>
              </a:ext>
            </a:extLst>
          </p:cNvPr>
          <p:cNvSpPr txBox="1">
            <a:spLocks/>
          </p:cNvSpPr>
          <p:nvPr/>
        </p:nvSpPr>
        <p:spPr>
          <a:xfrm>
            <a:off x="1828800" y="6616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/>
              <a:t>TECHNOLOGY</a:t>
            </a:r>
            <a:r>
              <a:rPr lang="en-IN"/>
              <a:t> </a:t>
            </a:r>
            <a:r>
              <a:rPr lang="en-IN" sz="4400" b="1"/>
              <a:t>USED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1C9C1-6218-0FAC-86FD-30453DED92AD}"/>
              </a:ext>
            </a:extLst>
          </p:cNvPr>
          <p:cNvSpPr txBox="1"/>
          <p:nvPr/>
        </p:nvSpPr>
        <p:spPr>
          <a:xfrm>
            <a:off x="499620" y="1573228"/>
            <a:ext cx="113875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Used for data manipulation, model building, and evaluation.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TensorFlow/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For building and training the CNN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OpenCV: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For image processing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Matplotlib &amp; Seaborn: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For data visualization.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Development Environment: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 cloud-based environment providing access to GPUs, used for model training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377181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0E73ED-5FBA-8FA6-9ACA-EF80C23FD685}"/>
              </a:ext>
            </a:extLst>
          </p:cNvPr>
          <p:cNvSpPr txBox="1">
            <a:spLocks/>
          </p:cNvSpPr>
          <p:nvPr/>
        </p:nvSpPr>
        <p:spPr>
          <a:xfrm>
            <a:off x="182880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/>
              <a:t>Data visualization 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D6197-BE8E-A59E-9704-2370D2A9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63" y="1871462"/>
            <a:ext cx="3147333" cy="4397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2DDFD-7EC5-1DAC-624F-23DDDA36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09" y="1871462"/>
            <a:ext cx="2804403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2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DBB15F7-7B39-AF6D-0CC2-3DF6AA39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8AE56-90B2-300A-1B49-FEB5DD5EE6C3}"/>
              </a:ext>
            </a:extLst>
          </p:cNvPr>
          <p:cNvSpPr txBox="1"/>
          <p:nvPr/>
        </p:nvSpPr>
        <p:spPr>
          <a:xfrm>
            <a:off x="546755" y="1507067"/>
            <a:ext cx="108596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Handling Image Sizes: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images are resized to 128x128 pixels to ensure uniform input size for the CNN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Normalization: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Pixel values are normalized to a range of [0, 1].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Split: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is divided into training (80%) and testing (20%) sets.</a:t>
            </a:r>
          </a:p>
        </p:txBody>
      </p:sp>
    </p:spTree>
    <p:extLst>
      <p:ext uri="{BB962C8B-B14F-4D97-AF65-F5344CB8AC3E}">
        <p14:creationId xmlns:p14="http://schemas.microsoft.com/office/powerpoint/2010/main" val="205486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F4D401-6AFC-8166-FBC6-653F03E35C79}"/>
              </a:ext>
            </a:extLst>
          </p:cNvPr>
          <p:cNvSpPr txBox="1">
            <a:spLocks/>
          </p:cNvSpPr>
          <p:nvPr/>
        </p:nvSpPr>
        <p:spPr>
          <a:xfrm>
            <a:off x="65989" y="0"/>
            <a:ext cx="1173637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/>
              <a:t>Model training and evaluation 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A0F07-E459-A21B-4C71-7C5DC334EC5A}"/>
              </a:ext>
            </a:extLst>
          </p:cNvPr>
          <p:cNvSpPr txBox="1"/>
          <p:nvPr/>
        </p:nvSpPr>
        <p:spPr>
          <a:xfrm>
            <a:off x="389641" y="1507067"/>
            <a:ext cx="112744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CNN Model: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Convolutional Neural Network (CNN) was selected for image classification, consisting of convolutional layers, pooling layers, and fully connected layers.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model was trained on the training dataset with validation on the test dataset over 10 epochs.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Accuracy, Precision, Recall, F1-Score, and Confusion Matrix were used to evaluate the model’s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2634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FED-85D5-4EEE-0630-A89F3EC1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9C4EAC-E9E0-CE9E-50DA-DEDF87BB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87" y="1507067"/>
            <a:ext cx="88625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Model Type:</a:t>
            </a:r>
            <a:r>
              <a:rPr lang="en-US" altLang="en-US" sz="2400" dirty="0">
                <a:latin typeface="Arial" panose="020B0604020202020204" pitchFamily="34" charset="0"/>
              </a:rPr>
              <a:t> Convolutional Neural Network (CNN)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Layers: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Convolutional Layers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Pooling Layers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Fully Connected Layers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Activation Functions: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ReLU</a:t>
            </a:r>
            <a:r>
              <a:rPr lang="en-US" altLang="en-US" sz="2400" dirty="0">
                <a:latin typeface="Arial" panose="020B0604020202020204" pitchFamily="34" charset="0"/>
              </a:rPr>
              <a:t> and Sigmoid </a:t>
            </a:r>
          </a:p>
        </p:txBody>
      </p:sp>
    </p:spTree>
    <p:extLst>
      <p:ext uri="{BB962C8B-B14F-4D97-AF65-F5344CB8AC3E}">
        <p14:creationId xmlns:p14="http://schemas.microsoft.com/office/powerpoint/2010/main" val="37708821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537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FACE MASK DETECTION WITH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MODEL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TWJ IT Department</dc:creator>
  <cp:lastModifiedBy>TWJ IT Department</cp:lastModifiedBy>
  <cp:revision>1</cp:revision>
  <dcterms:created xsi:type="dcterms:W3CDTF">2024-08-31T15:18:47Z</dcterms:created>
  <dcterms:modified xsi:type="dcterms:W3CDTF">2024-08-31T15:45:28Z</dcterms:modified>
</cp:coreProperties>
</file>