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CE5C2-ECEA-4213-9336-6E65BA5A3FB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94F5-E35C-48B4-A2F0-9A3838954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4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694F5-E35C-48B4-A2F0-9A38389548D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0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0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5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48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41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0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581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7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58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0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5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5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2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F8950D-89A3-4CA5-B41E-5DCF7506D9C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9CC562-9F97-446C-8229-50C39712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76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E8A312-56A8-A831-7167-FD16F03E2B6E}"/>
              </a:ext>
            </a:extLst>
          </p:cNvPr>
          <p:cNvSpPr txBox="1"/>
          <p:nvPr/>
        </p:nvSpPr>
        <p:spPr>
          <a:xfrm>
            <a:off x="1489436" y="527901"/>
            <a:ext cx="8484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LOAN APPLICATION STATUS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95EE6-6D0E-C81B-CA4D-146CC66821DD}"/>
              </a:ext>
            </a:extLst>
          </p:cNvPr>
          <p:cNvSpPr txBox="1"/>
          <p:nvPr/>
        </p:nvSpPr>
        <p:spPr>
          <a:xfrm>
            <a:off x="1489436" y="2121030"/>
            <a:ext cx="4760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(Mini Project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BD04F-B853-7E65-1275-D9CE7412D9D6}"/>
              </a:ext>
            </a:extLst>
          </p:cNvPr>
          <p:cNvSpPr txBox="1"/>
          <p:nvPr/>
        </p:nvSpPr>
        <p:spPr>
          <a:xfrm>
            <a:off x="1489436" y="4090640"/>
            <a:ext cx="9464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Presented By:-</a:t>
            </a:r>
          </a:p>
          <a:p>
            <a:r>
              <a:rPr lang="en-IN" sz="2800" dirty="0"/>
              <a:t>                           Anmol A. </a:t>
            </a:r>
            <a:r>
              <a:rPr lang="en-IN" sz="2800" dirty="0" err="1"/>
              <a:t>Khadse</a:t>
            </a:r>
            <a:endParaRPr lang="en-IN" sz="2800" dirty="0"/>
          </a:p>
          <a:p>
            <a:r>
              <a:rPr lang="en-IN" sz="2800" dirty="0"/>
              <a:t>                           (AI Intern ,Meta </a:t>
            </a:r>
            <a:r>
              <a:rPr lang="en-IN" sz="2800" dirty="0" err="1"/>
              <a:t>Scifror</a:t>
            </a:r>
            <a:r>
              <a:rPr lang="en-IN" sz="2800" dirty="0"/>
              <a:t> Technology)</a:t>
            </a:r>
          </a:p>
        </p:txBody>
      </p:sp>
    </p:spTree>
    <p:extLst>
      <p:ext uri="{BB962C8B-B14F-4D97-AF65-F5344CB8AC3E}">
        <p14:creationId xmlns:p14="http://schemas.microsoft.com/office/powerpoint/2010/main" val="6589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B9863-E100-0C09-1882-27D81D13D7B1}"/>
              </a:ext>
            </a:extLst>
          </p:cNvPr>
          <p:cNvSpPr txBox="1"/>
          <p:nvPr/>
        </p:nvSpPr>
        <p:spPr>
          <a:xfrm>
            <a:off x="603316" y="640172"/>
            <a:ext cx="113310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Achieved 81.71% accuracy.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Provided balanced precision and recall but slightly lower than Logistic Regression.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Some misclassification, particularly with borderline cases.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6A926-B730-9D71-BEB5-F1E983F9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2" y="2872367"/>
            <a:ext cx="8026192" cy="28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0870C3-AAA8-C4E6-5CBA-4475D6997B2B}"/>
              </a:ext>
            </a:extLst>
          </p:cNvPr>
          <p:cNvSpPr txBox="1"/>
          <p:nvPr/>
        </p:nvSpPr>
        <p:spPr>
          <a:xfrm>
            <a:off x="259237" y="702356"/>
            <a:ext cx="116735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Decision Tree: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Achieved 77.14% accuracy.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Lower performance, indicating potential overfitting, especially with small feature sets.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Showed more misclassification errors compared to other models</a:t>
            </a:r>
            <a:r>
              <a:rPr lang="en-US" sz="20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CF2BA-3B2A-CCAF-A2BF-85B644CC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2810190"/>
            <a:ext cx="8474909" cy="30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4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86EDD-DC59-92BB-C0A7-F388F47B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Result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ADD46-8734-2EE6-F1B0-505381E15A0D}"/>
              </a:ext>
            </a:extLst>
          </p:cNvPr>
          <p:cNvSpPr txBox="1"/>
          <p:nvPr/>
        </p:nvSpPr>
        <p:spPr>
          <a:xfrm>
            <a:off x="999241" y="1507067"/>
            <a:ext cx="108125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Comparison: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Accuracy, Precision, Recall for all three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Best Model: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Logistic Regression with 82.86%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Logistic Regression is the most reliable model for predicting loan approval.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E53DAE-D2ED-EDFA-8C6E-4A6CA145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15" y="3429000"/>
            <a:ext cx="7039197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3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57B5-C462-3099-20E8-FC05B3D1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25F375-3F7A-45B5-B95B-1429E948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6" y="1507067"/>
            <a:ext cx="99010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This project highlights the importance of preprocessing, model selection, and evaluation in achieving accurate predictions.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Logistic Regression is recommended as the best model for loan approval prediction due to its consistent performance across all metrics. </a:t>
            </a:r>
          </a:p>
        </p:txBody>
      </p:sp>
    </p:spTree>
    <p:extLst>
      <p:ext uri="{BB962C8B-B14F-4D97-AF65-F5344CB8AC3E}">
        <p14:creationId xmlns:p14="http://schemas.microsoft.com/office/powerpoint/2010/main" val="308259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CD8-B7AB-220E-C4A4-B4FD5A91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841" y="2234326"/>
            <a:ext cx="8534400" cy="1507067"/>
          </a:xfrm>
        </p:spPr>
        <p:txBody>
          <a:bodyPr>
            <a:normAutofit/>
          </a:bodyPr>
          <a:lstStyle/>
          <a:p>
            <a:r>
              <a:rPr lang="en-IN" sz="80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099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2DBC50-1DC4-4336-6664-E8D5BD4472AA}"/>
              </a:ext>
            </a:extLst>
          </p:cNvPr>
          <p:cNvSpPr txBox="1"/>
          <p:nvPr/>
        </p:nvSpPr>
        <p:spPr>
          <a:xfrm>
            <a:off x="3932587" y="358219"/>
            <a:ext cx="4326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62844-0413-1DBF-97B1-46C1D0179466}"/>
              </a:ext>
            </a:extLst>
          </p:cNvPr>
          <p:cNvSpPr txBox="1"/>
          <p:nvPr/>
        </p:nvSpPr>
        <p:spPr>
          <a:xfrm>
            <a:off x="707011" y="1536174"/>
            <a:ext cx="111896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objective of this project is to predict whether a loan application will be approved based on various applicant details such as income, credit history, loan amount,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utilize machine learning models to analyze the dataset and build predictive models. The focus is on understanding how different factors influence the likelihood of loan approval.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applied Logistic Regression, Random Forest, and Decision Tree classifiers to make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56947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05A3-2A39-68BF-E4DF-A298C7D9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469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2C2AF3-551B-6A41-3D09-3A65893A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55" y="1761764"/>
            <a:ext cx="100583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Context:</a:t>
            </a:r>
            <a:r>
              <a:rPr lang="en-US" altLang="en-US" sz="2400" dirty="0">
                <a:latin typeface="Arial" panose="020B0604020202020204" pitchFamily="34" charset="0"/>
              </a:rPr>
              <a:t> The dataset includes details of applicants who have applied for a loan. The features provided include credit history, income, loan amount, and other demographic details.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Goal:</a:t>
            </a:r>
            <a:r>
              <a:rPr lang="en-US" altLang="en-US" sz="2400" dirty="0">
                <a:latin typeface="Arial" panose="020B0604020202020204" pitchFamily="34" charset="0"/>
              </a:rPr>
              <a:t> The goal is to build a model that predicts whether a loan application will be approved based on the provided features.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Importance:</a:t>
            </a:r>
            <a:r>
              <a:rPr lang="en-US" altLang="en-US" sz="2400" dirty="0">
                <a:latin typeface="Arial" panose="020B0604020202020204" pitchFamily="34" charset="0"/>
              </a:rPr>
              <a:t> Accurately predicting loan approval can help financial institutions make better lending decisions, reduce risk, and improve customer service. </a:t>
            </a:r>
          </a:p>
        </p:txBody>
      </p:sp>
    </p:spTree>
    <p:extLst>
      <p:ext uri="{BB962C8B-B14F-4D97-AF65-F5344CB8AC3E}">
        <p14:creationId xmlns:p14="http://schemas.microsoft.com/office/powerpoint/2010/main" val="115578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174D-8E1A-1DF5-D51C-D0EBAABD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F5D4DD-2761-D615-4AAF-86F9F0CD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37" y="1507067"/>
            <a:ext cx="99351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Features: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Loan_ID</a:t>
            </a:r>
            <a:r>
              <a:rPr lang="en-US" altLang="en-US" sz="2400" dirty="0">
                <a:latin typeface="Arial" panose="020B0604020202020204" pitchFamily="34" charset="0"/>
              </a:rPr>
              <a:t>, Gender, Married, Dependents, Education, </a:t>
            </a:r>
            <a:r>
              <a:rPr lang="en-US" altLang="en-US" sz="2400" dirty="0" err="1">
                <a:latin typeface="Arial" panose="020B0604020202020204" pitchFamily="34" charset="0"/>
              </a:rPr>
              <a:t>Self_Employed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ApplicantIncome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CoapplicantIncome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LoanAmount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Loan_Amount_Term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Credit_History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Property_Area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Target Variable: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Loan_Status</a:t>
            </a:r>
            <a:r>
              <a:rPr lang="en-US" altLang="en-US" sz="2400" dirty="0">
                <a:latin typeface="Arial" panose="020B0604020202020204" pitchFamily="34" charset="0"/>
              </a:rPr>
              <a:t> (Approved/Not Approved).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Dataset Size: </a:t>
            </a:r>
            <a:r>
              <a:rPr lang="en-US" altLang="en-US" sz="2400" dirty="0">
                <a:latin typeface="Arial" panose="020B0604020202020204" pitchFamily="34" charset="0"/>
              </a:rPr>
              <a:t>Dataset includes 614 Rows and 13 Columns </a:t>
            </a:r>
          </a:p>
        </p:txBody>
      </p:sp>
    </p:spTree>
    <p:extLst>
      <p:ext uri="{BB962C8B-B14F-4D97-AF65-F5344CB8AC3E}">
        <p14:creationId xmlns:p14="http://schemas.microsoft.com/office/powerpoint/2010/main" val="162534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B33A-24C1-329A-64FB-0BE1ACFE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6161"/>
            <a:ext cx="8534400" cy="1507067"/>
          </a:xfrm>
        </p:spPr>
        <p:txBody>
          <a:bodyPr/>
          <a:lstStyle/>
          <a:p>
            <a:pPr algn="ctr"/>
            <a:r>
              <a:rPr lang="en-IN" sz="4400" b="1" dirty="0"/>
              <a:t>TECHNOLOGY</a:t>
            </a:r>
            <a:r>
              <a:rPr lang="en-IN" dirty="0"/>
              <a:t> </a:t>
            </a:r>
            <a:r>
              <a:rPr lang="en-IN" sz="4400" b="1" dirty="0"/>
              <a:t>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FC792E-B12E-C004-D223-55ED13242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92" y="1573228"/>
            <a:ext cx="953520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Programming Language: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Python:</a:t>
            </a:r>
            <a:r>
              <a:rPr lang="en-US" altLang="en-US" sz="2400" dirty="0">
                <a:latin typeface="Arial" panose="020B0604020202020204" pitchFamily="34" charset="0"/>
              </a:rPr>
              <a:t> The primary language used for data manipulation, model building, and evaluation.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Libraries: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Pandas:</a:t>
            </a:r>
            <a:r>
              <a:rPr lang="en-US" altLang="en-US" sz="2400" dirty="0">
                <a:latin typeface="Arial" panose="020B0604020202020204" pitchFamily="34" charset="0"/>
              </a:rPr>
              <a:t> For data loading, preprocessing, and manipulation.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Scikit-learn:</a:t>
            </a:r>
            <a:r>
              <a:rPr lang="en-US" altLang="en-US" sz="2400" dirty="0">
                <a:latin typeface="Arial" panose="020B0604020202020204" pitchFamily="34" charset="0"/>
              </a:rPr>
              <a:t> Used for model building, training, evaluation, and hyperparameter tuning.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Matplotlib &amp; Seaborn:</a:t>
            </a:r>
            <a:r>
              <a:rPr lang="en-US" altLang="en-US" sz="2400" dirty="0">
                <a:latin typeface="Arial" panose="020B0604020202020204" pitchFamily="34" charset="0"/>
              </a:rPr>
              <a:t> Employed for data visualization, providing insights into the data distribution and feature relationships.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Development Environment: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Google </a:t>
            </a:r>
            <a:r>
              <a:rPr lang="en-US" altLang="en-US" sz="2400" b="1" dirty="0" err="1">
                <a:latin typeface="Arial" panose="020B0604020202020204" pitchFamily="34" charset="0"/>
              </a:rPr>
              <a:t>Colab</a:t>
            </a:r>
            <a:r>
              <a:rPr lang="en-US" altLang="en-US" sz="2400" b="1" dirty="0">
                <a:latin typeface="Arial" panose="020B0604020202020204" pitchFamily="34" charset="0"/>
              </a:rPr>
              <a:t>:</a:t>
            </a:r>
            <a:r>
              <a:rPr lang="en-US" altLang="en-US" sz="2400" dirty="0">
                <a:latin typeface="Arial" panose="020B0604020202020204" pitchFamily="34" charset="0"/>
              </a:rPr>
              <a:t> A cloud-based development environment that allows for easy collaboration, GPU access, and running complex computations.</a:t>
            </a:r>
          </a:p>
        </p:txBody>
      </p:sp>
    </p:spTree>
    <p:extLst>
      <p:ext uri="{BB962C8B-B14F-4D97-AF65-F5344CB8AC3E}">
        <p14:creationId xmlns:p14="http://schemas.microsoft.com/office/powerpoint/2010/main" val="23348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6F54-7E97-F597-BB8B-CB72E090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Data visualization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FB918A-C7CC-9229-F09C-E62F7F87E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3" y="1507067"/>
            <a:ext cx="4456253" cy="26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8B5603B-F86D-9159-68E5-80F169C1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41" y="1507066"/>
            <a:ext cx="4456254" cy="263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3B8DF4F-55B1-790E-55C8-1336103C8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116" y="4548245"/>
            <a:ext cx="4743450" cy="22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2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85FF-6230-B058-FEE4-3711598F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8501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Overall loan distribution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C48A18-F018-E94F-04EB-D87D52B5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63" y="1979923"/>
            <a:ext cx="7400874" cy="39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9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AA99-74D9-235B-DCE9-04E9CE5F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C02747-47CB-B33A-3B0B-62142827F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05" y="1660956"/>
            <a:ext cx="1151458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Handling Missing Values: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Categorical columns (e.g., Gender, Married) were filled with the mode (most frequent value).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Numerical columns (e.g., </a:t>
            </a:r>
            <a:r>
              <a:rPr lang="en-US" altLang="en-US" sz="2000" dirty="0" err="1">
                <a:latin typeface="Arial" panose="020B0604020202020204" pitchFamily="34" charset="0"/>
              </a:rPr>
              <a:t>LoanAmount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Loan_Amount_Term</a:t>
            </a:r>
            <a:r>
              <a:rPr lang="en-US" altLang="en-US" sz="2000" dirty="0">
                <a:latin typeface="Arial" panose="020B0604020202020204" pitchFamily="34" charset="0"/>
              </a:rPr>
              <a:t>) were filled with the median to handle  missing data.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Encoding Categorical Variables: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Label Encoding was applied to convert categorical features like Gender, Married, Education, and </a:t>
            </a:r>
            <a:r>
              <a:rPr lang="en-US" altLang="en-US" sz="2000" dirty="0" err="1">
                <a:latin typeface="Arial" panose="020B0604020202020204" pitchFamily="34" charset="0"/>
              </a:rPr>
              <a:t>Property_Area</a:t>
            </a:r>
            <a:r>
              <a:rPr lang="en-US" altLang="en-US" sz="2000" dirty="0">
                <a:latin typeface="Arial" panose="020B0604020202020204" pitchFamily="34" charset="0"/>
              </a:rPr>
              <a:t> into numerical form.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Feature Engineering: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Created a new feature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TotalIncome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combining Applicant Income and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Coapplicant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Income to better represent the financial capacity of the applicant.</a:t>
            </a:r>
            <a:r>
              <a:rPr lang="en-US" altLang="en-US" sz="2000" dirty="0"/>
              <a:t> of the applicant.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Feature Scaling: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Applied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normalize features such as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sLoan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Amount and Total Income, ensuring all features are on similar scale.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Dataset Split: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dataset was divided into training (70%) and testing (30%) sets to evaluate model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85211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5F32-0AAE-3EA9-39F0-22186FB7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9" y="0"/>
            <a:ext cx="1173637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Model training and evaluation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DE3CE-A780-EEB1-26EE-F04873AE19EC}"/>
              </a:ext>
            </a:extLst>
          </p:cNvPr>
          <p:cNvSpPr txBox="1"/>
          <p:nvPr/>
        </p:nvSpPr>
        <p:spPr>
          <a:xfrm>
            <a:off x="458770" y="1507067"/>
            <a:ext cx="11667241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Achieved 82.86% accuracy.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High precision and recall, especially for correctly identifying approved loans.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Showed a strong ability to differentiate between approved and not approved loans.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0BB87-B776-8E06-C86A-E664059D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69" y="3824974"/>
            <a:ext cx="7105346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723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335</TotalTime>
  <Words>709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PROBLEM STATEMENT</vt:lpstr>
      <vt:lpstr>Dataset overview</vt:lpstr>
      <vt:lpstr>TECHNOLOGY USED</vt:lpstr>
      <vt:lpstr>Data visualization </vt:lpstr>
      <vt:lpstr>Overall loan distribution</vt:lpstr>
      <vt:lpstr>Data preprocessing</vt:lpstr>
      <vt:lpstr>Model training and evaluation </vt:lpstr>
      <vt:lpstr>PowerPoint Presentation</vt:lpstr>
      <vt:lpstr>PowerPoint Presentation</vt:lpstr>
      <vt:lpstr>Result 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TWJ IT Department</dc:creator>
  <cp:lastModifiedBy>TWJ IT Department</cp:lastModifiedBy>
  <cp:revision>1</cp:revision>
  <dcterms:created xsi:type="dcterms:W3CDTF">2024-08-30T06:58:05Z</dcterms:created>
  <dcterms:modified xsi:type="dcterms:W3CDTF">2024-08-30T12:33:17Z</dcterms:modified>
</cp:coreProperties>
</file>