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veat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00327430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00327430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00327430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00327430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00327430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00327430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0327430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00327430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0327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00327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00327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00327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00327430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00327430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i="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person in a dark room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 descr="Triangular abstract background"/>
          <p:cNvPicPr preferRelativeResize="0"/>
          <p:nvPr/>
        </p:nvPicPr>
        <p:blipFill rotWithShape="1">
          <a:blip r:embed="rId3">
            <a:alphaModFix/>
          </a:blip>
          <a:srcRect t="2766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 extrusionOk="0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793200" y="1921604"/>
            <a:ext cx="6021000" cy="24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62626"/>
                </a:solidFill>
              </a:rPr>
              <a:t>CUSTOMER SEGMENTATION</a:t>
            </a:r>
            <a:endParaRPr sz="3000" dirty="0">
              <a:solidFill>
                <a:srgbClr val="26262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6262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>
              <a:solidFill>
                <a:srgbClr val="26262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02075" y="641250"/>
            <a:ext cx="10075200" cy="5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6262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Thank you</a:t>
            </a:r>
            <a:endParaRPr sz="9600">
              <a:solidFill>
                <a:srgbClr val="26262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99950" y="358650"/>
            <a:ext cx="626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449375"/>
            <a:ext cx="9873175" cy="5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87200"/>
            <a:ext cx="1054217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00"/>
            <a:ext cx="11887202" cy="654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67148" y="265471"/>
            <a:ext cx="118908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Density Based Spatial Clustering of Applications with Noise</a:t>
            </a:r>
            <a:endParaRPr sz="2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                                       (DBSCAN)</a:t>
            </a:r>
            <a:endParaRPr sz="2600" b="1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groups together points that are closely packed together, ignoring areas with low density.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starts by picking a random point and finds all its neighboring points within a specified distance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“EPSILON”.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of neighbors exceeds a certain threshold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“Minpts or Min_sample”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forms a cluster with those points. 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Idea about how data points are distributed  we calculate distance matrix and Plotted .</a:t>
            </a:r>
            <a:endParaRPr sz="200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 descr="A computer screen with tex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355" y="3534598"/>
            <a:ext cx="5278000" cy="305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descr="A graph with a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7094" y="3493902"/>
            <a:ext cx="4174840" cy="313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14632" y="462116"/>
            <a:ext cx="10392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Data set provided  for customer segmentation I consider  “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Age”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those data points in Scale of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Annual Income, Spending Score .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K-distance graph that is plotted to get the idea how data points distributed, and most data points have neighbors from 5-10 we call it “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Kth nearest neighbor”.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the values from 5-10  as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eplison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in code (i.e eps=10 )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the values from 3-6 as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min_sample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in code (min_samples=6)</a:t>
            </a:r>
            <a:endParaRPr sz="20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Clusters are created and visualized the clusters are shown like (-1(Outliner or Noise),0,(belongs to none), 1,2(Clusters))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32" y="3265713"/>
            <a:ext cx="5453774" cy="333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 descr="A chart of a number of dots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0124" y="3215472"/>
            <a:ext cx="5761055" cy="343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445600" y="336925"/>
            <a:ext cx="11064000" cy="6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</a:rPr>
              <a:t>Hierarchical Clustering</a:t>
            </a:r>
            <a:endParaRPr sz="2000" b="1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-US" sz="2000">
                <a:solidFill>
                  <a:srgbClr val="262626"/>
                </a:solidFill>
              </a:rPr>
              <a:t>Organizes data into a dendrogram-based tree structure and interprets the clustering patterns without the need for predefining the number of clusters.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-US" sz="2000" i="1">
                <a:solidFill>
                  <a:srgbClr val="262626"/>
                </a:solidFill>
              </a:rPr>
              <a:t>Agglomerative Clustering: </a:t>
            </a:r>
            <a:r>
              <a:rPr lang="en-US" sz="2000">
                <a:solidFill>
                  <a:srgbClr val="262626"/>
                </a:solidFill>
              </a:rPr>
              <a:t>Each data point starts as its own cluster, and at each step two closest clusters are merged together based on a distance metric.</a:t>
            </a: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2412775"/>
            <a:ext cx="5629850" cy="3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7118850" y="2554075"/>
            <a:ext cx="3727800" cy="133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Linkage: Single, Complete, Ward, Average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Metrics: Euclidean, Cosine, Manhattan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850" y="4151775"/>
            <a:ext cx="5195125" cy="20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456475" y="456475"/>
            <a:ext cx="11096700" cy="6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25" y="456475"/>
            <a:ext cx="5358151" cy="33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119450" y="4206100"/>
            <a:ext cx="4521300" cy="1206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</a:pPr>
            <a:r>
              <a:rPr lang="en-US" sz="1500">
                <a:solidFill>
                  <a:srgbClr val="262626"/>
                </a:solidFill>
              </a:rPr>
              <a:t>Assigns customers to clusters based on their annual income and spending score, revealing distinct patterns in their behavior across different demographic dimensions.</a:t>
            </a:r>
            <a:endParaRPr sz="15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300" y="623450"/>
            <a:ext cx="5542926" cy="32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6901475" y="4206100"/>
            <a:ext cx="4521300" cy="1206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</a:pPr>
            <a:r>
              <a:rPr lang="en-US" sz="1500">
                <a:solidFill>
                  <a:srgbClr val="262626"/>
                </a:solidFill>
              </a:rPr>
              <a:t>Assigns customers to clusters based on their Age and spending score, revealing distinct patterns in their behavior across different demographic dimensions.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586900" y="391275"/>
            <a:ext cx="11183700" cy="6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21675" y="467350"/>
            <a:ext cx="109011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</a:rPr>
              <a:t>Silhouette score</a:t>
            </a:r>
            <a:endParaRPr sz="2000" b="1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-US" sz="2000">
                <a:solidFill>
                  <a:srgbClr val="262626"/>
                </a:solidFill>
              </a:rPr>
              <a:t>Evaluate the quality of clusters created by a clustering algorithm.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●"/>
            </a:pPr>
            <a:r>
              <a:rPr lang="en-US" sz="2000">
                <a:solidFill>
                  <a:srgbClr val="262626"/>
                </a:solidFill>
              </a:rPr>
              <a:t>Ranges from -1 to +1</a:t>
            </a: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</a:rPr>
              <a:t>     where </a:t>
            </a:r>
            <a:r>
              <a:rPr lang="en-US" sz="2000" i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b(i) is inter-cluster distance, a(i) is intra-cluster distance</a:t>
            </a:r>
            <a:endParaRPr sz="2000" i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955825" y="1445500"/>
            <a:ext cx="4586400" cy="1021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+1: well clustered and far away from neighbour clusters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0: close to decision boundary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-1: probably in the wrong cluster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1594050"/>
            <a:ext cx="3257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75" y="3086725"/>
            <a:ext cx="7792451" cy="33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397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Caveat SemiBold</vt:lpstr>
      <vt:lpstr>Arial</vt:lpstr>
      <vt:lpstr>ArchiveVTI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sai veeramalla</dc:creator>
  <cp:lastModifiedBy>Veeramalla, Venkata Sai (UMKC-Student)</cp:lastModifiedBy>
  <cp:revision>3</cp:revision>
  <dcterms:modified xsi:type="dcterms:W3CDTF">2024-08-26T21:06:58Z</dcterms:modified>
</cp:coreProperties>
</file>