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74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4F5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9" autoAdjust="0"/>
    <p:restoredTop sz="94660"/>
  </p:normalViewPr>
  <p:slideViewPr>
    <p:cSldViewPr snapToGrid="0">
      <p:cViewPr>
        <p:scale>
          <a:sx n="75" d="100"/>
          <a:sy n="75" d="100"/>
        </p:scale>
        <p:origin x="44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4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3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84248" y="795528"/>
            <a:ext cx="8311896" cy="4928616"/>
            <a:chOff x="3363609" y="1424224"/>
            <a:chExt cx="5433996" cy="394731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3917049" y="1692324"/>
              <a:ext cx="4880556" cy="3495916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3363609" y="1980394"/>
              <a:ext cx="5041251" cy="301402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3579173" y="1630802"/>
              <a:ext cx="5063108" cy="640391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72000" rIns="576000" bIns="0" rtlCol="0" anchor="t">
              <a:noAutofit/>
            </a:bodyPr>
            <a:lstStyle/>
            <a:p>
              <a:pPr algn="r">
                <a:defRPr/>
              </a:pPr>
              <a:endParaRPr lang="ko-KR" altLang="en-US" sz="2400" kern="0" dirty="0">
                <a:ln w="1270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3579173" y="2271193"/>
              <a:ext cx="5063108" cy="2902133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dirty="0">
                <a:solidFill>
                  <a:srgbClr val="61667D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4151" y="5371535"/>
              <a:ext cx="2520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35" y="5371535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3895217" y="1424224"/>
              <a:ext cx="1397282" cy="1212980"/>
              <a:chOff x="1037902" y="152395"/>
              <a:chExt cx="2543774" cy="2208250"/>
            </a:xfrm>
          </p:grpSpPr>
          <p:sp>
            <p:nvSpPr>
              <p:cNvPr id="16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2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ko-KR" altLang="en-US" sz="4000" dirty="0">
                  <a:solidFill>
                    <a:srgbClr val="FD615A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17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38" y="2959504"/>
            <a:ext cx="1017398" cy="10173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86">
            <a:off x="3019824" y="2398852"/>
            <a:ext cx="695410" cy="695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6050" y="720344"/>
            <a:ext cx="1862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4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</a:t>
            </a:r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14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14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6069" y="2567988"/>
            <a:ext cx="6460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A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pple</a:t>
            </a:r>
            <a:r>
              <a:rPr lang="en-US" altLang="ko-K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 Licker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7705" y="4100644"/>
            <a:ext cx="2920064" cy="1276378"/>
          </a:xfrm>
          <a:prstGeom prst="roundRect">
            <a:avLst/>
          </a:prstGeom>
          <a:noFill/>
          <a:ln w="31750">
            <a:solidFill>
              <a:srgbClr val="4F5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68066" y="3853160"/>
            <a:ext cx="2460725" cy="488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0364" y="3950698"/>
            <a:ext cx="29059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전자공학부 지능</a:t>
            </a:r>
            <a:r>
              <a:rPr lang="en-US" altLang="ko-KR" sz="1700" dirty="0" err="1" smtClean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IoT</a:t>
            </a:r>
            <a:r>
              <a:rPr lang="ko-KR" altLang="en-US" sz="1700" dirty="0" smtClean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전공</a:t>
            </a:r>
            <a:endParaRPr lang="en-US" altLang="ko-KR" sz="1700" dirty="0" smtClean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6349" y="4341521"/>
            <a:ext cx="2554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20184211 </a:t>
            </a:r>
            <a:r>
              <a:rPr lang="ko-KR" altLang="en-US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김지은</a:t>
            </a:r>
            <a:endParaRPr lang="en-US" altLang="ko-KR" sz="1400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  <a:p>
            <a:pPr algn="r"/>
            <a:r>
              <a:rPr lang="en-US" altLang="ko-KR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20184212 </a:t>
            </a:r>
            <a:r>
              <a:rPr lang="ko-KR" altLang="en-US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김주희</a:t>
            </a:r>
            <a:endParaRPr lang="en-US" altLang="ko-KR" sz="1400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  <a:p>
            <a:pPr algn="r"/>
            <a:r>
              <a:rPr lang="en-US" altLang="ko-KR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20184220 </a:t>
            </a:r>
            <a:r>
              <a:rPr lang="ko-KR" altLang="en-US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이 </a:t>
            </a:r>
            <a:r>
              <a:rPr lang="ko-KR" altLang="en-US" sz="1400" dirty="0" smtClean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  정</a:t>
            </a:r>
            <a:endParaRPr lang="en-US" altLang="ko-KR" sz="1400" dirty="0"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  <a:p>
            <a:pPr algn="r"/>
            <a:r>
              <a:rPr lang="en-US" altLang="ko-KR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20184253 </a:t>
            </a:r>
            <a:r>
              <a:rPr lang="ko-KR" altLang="en-US" sz="1400" dirty="0"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이서연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38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(4)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5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ⅳ)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사과 먹을 때마다 사운드 추가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(5)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622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ⅴ)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돌아다니는 사람과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좀비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속도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높히기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19252" r="15535" b="28845"/>
          <a:stretch/>
        </p:blipFill>
        <p:spPr>
          <a:xfrm>
            <a:off x="3060864" y="2058747"/>
            <a:ext cx="5765801" cy="178646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5400000">
            <a:off x="5691631" y="3929189"/>
            <a:ext cx="504264" cy="58836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060865" y="4481325"/>
            <a:ext cx="5765801" cy="1555275"/>
            <a:chOff x="1056201" y="4427187"/>
            <a:chExt cx="5765801" cy="15552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01" y="4427187"/>
              <a:ext cx="5765801" cy="1531687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1254565" y="5271544"/>
              <a:ext cx="3994767" cy="710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60865" y="4481326"/>
            <a:ext cx="5765801" cy="1555275"/>
            <a:chOff x="1056201" y="4427187"/>
            <a:chExt cx="5765801" cy="155527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01" y="4427187"/>
              <a:ext cx="5765801" cy="1531687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254565" y="5271544"/>
              <a:ext cx="3994767" cy="710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(6)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5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ⅵ)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게임종료 시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클리어한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시간 표시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1" t="22105" r="29423" b="21629"/>
          <a:stretch/>
        </p:blipFill>
        <p:spPr>
          <a:xfrm>
            <a:off x="6973537" y="2189571"/>
            <a:ext cx="4089400" cy="318346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25" y="2847408"/>
            <a:ext cx="5511841" cy="168118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215423" y="2059264"/>
            <a:ext cx="1555111" cy="95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(7)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5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ⅶ)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1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(8)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5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ⅷ)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Ⅳ. Play a Game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Ⅴ. Collaboration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０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. INDEX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 rot="19137083">
            <a:off x="196264" y="3153058"/>
            <a:ext cx="6618617" cy="1110834"/>
          </a:xfrm>
          <a:custGeom>
            <a:avLst/>
            <a:gdLst>
              <a:gd name="connsiteX0" fmla="*/ 9058596 w 9076292"/>
              <a:gd name="connsiteY0" fmla="*/ 0 h 1264524"/>
              <a:gd name="connsiteX1" fmla="*/ 9076292 w 9076292"/>
              <a:gd name="connsiteY1" fmla="*/ 15409 h 1264524"/>
              <a:gd name="connsiteX2" fmla="*/ 9041664 w 9076292"/>
              <a:gd name="connsiteY2" fmla="*/ 87293 h 1264524"/>
              <a:gd name="connsiteX3" fmla="*/ 7063706 w 9076292"/>
              <a:gd name="connsiteY3" fmla="*/ 1264524 h 1264524"/>
              <a:gd name="connsiteX4" fmla="*/ 446180 w 9076292"/>
              <a:gd name="connsiteY4" fmla="*/ 1264524 h 1264524"/>
              <a:gd name="connsiteX5" fmla="*/ 216187 w 9076292"/>
              <a:gd name="connsiteY5" fmla="*/ 1252910 h 1264524"/>
              <a:gd name="connsiteX6" fmla="*/ 0 w 9076292"/>
              <a:gd name="connsiteY6" fmla="*/ 1219916 h 1264524"/>
              <a:gd name="connsiteX7" fmla="*/ 20956 w 9076292"/>
              <a:gd name="connsiteY7" fmla="*/ 1195850 h 1264524"/>
              <a:gd name="connsiteX8" fmla="*/ 205023 w 9076292"/>
              <a:gd name="connsiteY8" fmla="*/ 1223942 h 1264524"/>
              <a:gd name="connsiteX9" fmla="*/ 435016 w 9076292"/>
              <a:gd name="connsiteY9" fmla="*/ 1235556 h 1264524"/>
              <a:gd name="connsiteX10" fmla="*/ 7052542 w 9076292"/>
              <a:gd name="connsiteY10" fmla="*/ 1235556 h 1264524"/>
              <a:gd name="connsiteX11" fmla="*/ 9030500 w 9076292"/>
              <a:gd name="connsiteY11" fmla="*/ 58325 h 126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76292" h="1264524">
                <a:moveTo>
                  <a:pt x="9058596" y="0"/>
                </a:moveTo>
                <a:lnTo>
                  <a:pt x="9076292" y="15409"/>
                </a:lnTo>
                <a:lnTo>
                  <a:pt x="9041664" y="87293"/>
                </a:lnTo>
                <a:cubicBezTo>
                  <a:pt x="8660743" y="788505"/>
                  <a:pt x="7917815" y="1264525"/>
                  <a:pt x="7063706" y="1264524"/>
                </a:cubicBezTo>
                <a:lnTo>
                  <a:pt x="446180" y="1264524"/>
                </a:lnTo>
                <a:cubicBezTo>
                  <a:pt x="368534" y="1264524"/>
                  <a:pt x="291807" y="1260590"/>
                  <a:pt x="216187" y="1252910"/>
                </a:cubicBezTo>
                <a:lnTo>
                  <a:pt x="0" y="1219916"/>
                </a:lnTo>
                <a:lnTo>
                  <a:pt x="20956" y="1195850"/>
                </a:lnTo>
                <a:lnTo>
                  <a:pt x="205023" y="1223942"/>
                </a:lnTo>
                <a:cubicBezTo>
                  <a:pt x="280643" y="1231622"/>
                  <a:pt x="357370" y="1235556"/>
                  <a:pt x="435016" y="1235556"/>
                </a:cubicBezTo>
                <a:lnTo>
                  <a:pt x="7052542" y="1235556"/>
                </a:lnTo>
                <a:cubicBezTo>
                  <a:pt x="7906651" y="1235556"/>
                  <a:pt x="8649578" y="759537"/>
                  <a:pt x="9030500" y="58325"/>
                </a:cubicBezTo>
                <a:close/>
              </a:path>
            </a:pathLst>
          </a:custGeom>
          <a:solidFill>
            <a:srgbClr val="8FAADC"/>
          </a:solidFill>
          <a:ln w="1905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576504" y="1781665"/>
            <a:ext cx="282804" cy="2828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95267" y="2603369"/>
            <a:ext cx="282804" cy="2828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41127" y="3272674"/>
            <a:ext cx="282804" cy="2828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758708" y="3941975"/>
            <a:ext cx="282804" cy="2828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995125" y="4592424"/>
            <a:ext cx="282804" cy="2828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174998" y="5327712"/>
            <a:ext cx="282804" cy="2828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08266" y="1723012"/>
            <a:ext cx="414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Ⅰ. 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오리지널 사용 </a:t>
            </a:r>
            <a:r>
              <a:rPr lang="ko-KR" altLang="en-US" sz="2000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오픈소스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소개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76504" y="2567752"/>
            <a:ext cx="414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Ⅱ. 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</a:t>
            </a:r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추가 기능 소개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45702" y="3351143"/>
            <a:ext cx="414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Ⅲ. 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</a:t>
            </a:r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추가 기능 설명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4001" y="4048729"/>
            <a:ext cx="414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Ⅳ. 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구현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7929" y="4738960"/>
            <a:ext cx="414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Ⅴ. 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협업 내용 소개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03644" y="5422558"/>
            <a:ext cx="414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Ⅵ. </a:t>
            </a:r>
            <a:r>
              <a:rPr lang="ko-KR" altLang="en-US" sz="2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마무리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Ⅰ. Original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86" y="1729002"/>
            <a:ext cx="4680000" cy="3904264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6" name="그룹 35"/>
          <p:cNvGrpSpPr/>
          <p:nvPr/>
        </p:nvGrpSpPr>
        <p:grpSpPr>
          <a:xfrm>
            <a:off x="992146" y="1729002"/>
            <a:ext cx="4859454" cy="3904264"/>
            <a:chOff x="992146" y="1729002"/>
            <a:chExt cx="4859454" cy="3904264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146" y="1729002"/>
              <a:ext cx="4859454" cy="3904264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1439404" y="2762053"/>
              <a:ext cx="3101418" cy="4147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39404" y="3899620"/>
              <a:ext cx="3101418" cy="4147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0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Ⅰ. Original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32" y="1748912"/>
            <a:ext cx="4680000" cy="3904264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91" y="1748912"/>
            <a:ext cx="4680000" cy="3904264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5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53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60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61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Ⅱ. Add Function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5" y="1420696"/>
            <a:ext cx="581951" cy="581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8189" y="1586344"/>
            <a:ext cx="5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연동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(ID, User Name,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시작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 시간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진행시간 추가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58566" y="2451960"/>
            <a:ext cx="5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캐릭터 추가해서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변경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3" y="2247039"/>
            <a:ext cx="581951" cy="5819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58566" y="3037416"/>
            <a:ext cx="5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좀비와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사람이 돌아다니다가 닿으면 생명력 감소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3" y="2838142"/>
            <a:ext cx="581951" cy="5819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58566" y="3628519"/>
            <a:ext cx="5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사람이 사과를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먹을때마다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사운드 삽입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3" y="3440531"/>
            <a:ext cx="581951" cy="58195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58566" y="4230908"/>
            <a:ext cx="5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돌아다니는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좀비와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사람 속도 빠르게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높히기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3" y="4022482"/>
            <a:ext cx="581951" cy="58195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58566" y="4812859"/>
            <a:ext cx="5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 시 게임이 진행된 시간 표시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6" y="4636667"/>
            <a:ext cx="581951" cy="58195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15" y="5242024"/>
            <a:ext cx="581951" cy="58195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0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12429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(1)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5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ⅰ)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데이터베이스 연동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6" t="20266" r="37618" b="64621"/>
          <a:stretch/>
        </p:blipFill>
        <p:spPr>
          <a:xfrm>
            <a:off x="1273864" y="2122883"/>
            <a:ext cx="6658137" cy="201368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710267" y="2844800"/>
            <a:ext cx="2125134" cy="1402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3818015" y="1803018"/>
            <a:ext cx="4330711" cy="1781379"/>
          </a:xfrm>
          <a:prstGeom prst="bentConnector3">
            <a:avLst>
              <a:gd name="adj1" fmla="val 2556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69743" y="1241213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  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아이디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게임에 입장할 때 입력하는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이름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RECTIME   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진행시간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REGDATE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시작 및 종료 시간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64" y="4400616"/>
            <a:ext cx="8135010" cy="87516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64" y="5402154"/>
            <a:ext cx="8135009" cy="7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(1)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5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ⅰ)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데이터베이스 연동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77" y="4602546"/>
            <a:ext cx="9147329" cy="129113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192352" y="5058295"/>
            <a:ext cx="1430868" cy="377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4637299" y="4112232"/>
            <a:ext cx="3135657" cy="948212"/>
          </a:xfrm>
          <a:prstGeom prst="bentConnector3">
            <a:avLst>
              <a:gd name="adj1" fmla="val 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5506" y="3797534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실행 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Name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: _______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님이 입장하였습니다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77" y="2195615"/>
            <a:ext cx="5434450" cy="14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(2)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7419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ⅱ)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좀비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캐릭터를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추가해서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1p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에서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2p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 변경</a:t>
            </a:r>
          </a:p>
          <a:p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460474" y="3234267"/>
            <a:ext cx="1000992" cy="7620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07275" y="2309993"/>
            <a:ext cx="3795714" cy="2962164"/>
            <a:chOff x="1507275" y="2309993"/>
            <a:chExt cx="3795714" cy="29621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275" y="2309993"/>
              <a:ext cx="3795714" cy="2962164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2447106" y="2921095"/>
              <a:ext cx="677093" cy="77883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93607" y="2285701"/>
            <a:ext cx="3811289" cy="2962164"/>
            <a:chOff x="6593607" y="2285701"/>
            <a:chExt cx="3811289" cy="29621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607" y="2285701"/>
              <a:ext cx="3811289" cy="2962164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8504391" y="3710487"/>
              <a:ext cx="677093" cy="77883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9263114" y="4218195"/>
              <a:ext cx="677093" cy="77883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31" y="2797659"/>
            <a:ext cx="9683337" cy="19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8561" y="-166"/>
            <a:ext cx="11785920" cy="6301465"/>
            <a:chOff x="178561" y="205811"/>
            <a:chExt cx="11785920" cy="6301465"/>
          </a:xfrm>
        </p:grpSpPr>
        <p:sp>
          <p:nvSpPr>
            <p:cNvPr id="15" name="사각형: 둥근 모서리 33">
              <a:extLst>
                <a:ext uri="{FF2B5EF4-FFF2-40B4-BE49-F238E27FC236}">
                  <a16:creationId xmlns="" xmlns:a16="http://schemas.microsoft.com/office/drawing/2014/main" id="{A69AC440-F733-447C-B423-989F959317C2}"/>
                </a:ext>
              </a:extLst>
            </p:cNvPr>
            <p:cNvSpPr/>
            <p:nvPr/>
          </p:nvSpPr>
          <p:spPr>
            <a:xfrm>
              <a:off x="951865" y="622437"/>
              <a:ext cx="10889256" cy="5876855"/>
            </a:xfrm>
            <a:prstGeom prst="roundRect">
              <a:avLst>
                <a:gd name="adj" fmla="val 7307"/>
              </a:avLst>
            </a:prstGeom>
            <a:solidFill>
              <a:srgbClr val="4F5365">
                <a:alpha val="27000"/>
              </a:srgbClr>
            </a:solidFill>
            <a:ln w="38100" cap="rnd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32">
              <a:extLst>
                <a:ext uri="{FF2B5EF4-FFF2-40B4-BE49-F238E27FC236}">
                  <a16:creationId xmlns="" xmlns:a16="http://schemas.microsoft.com/office/drawing/2014/main" id="{600248FE-1C0A-4903-9311-EDA5C0440F8D}"/>
                </a:ext>
              </a:extLst>
            </p:cNvPr>
            <p:cNvSpPr/>
            <p:nvPr/>
          </p:nvSpPr>
          <p:spPr>
            <a:xfrm>
              <a:off x="227519" y="910507"/>
              <a:ext cx="10889256" cy="5596768"/>
            </a:xfrm>
            <a:prstGeom prst="roundRect">
              <a:avLst>
                <a:gd name="adj" fmla="val 6831"/>
              </a:avLst>
            </a:prstGeom>
            <a:solidFill>
              <a:schemeClr val="bg1"/>
            </a:solidFill>
            <a:ln w="38100" cap="rnd">
              <a:solidFill>
                <a:srgbClr val="E6EAF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5">
              <a:extLst>
                <a:ext uri="{FF2B5EF4-FFF2-40B4-BE49-F238E27FC236}">
                  <a16:creationId xmlns="" xmlns:a16="http://schemas.microsoft.com/office/drawing/2014/main" id="{22FB3544-A121-4D45-8B06-EEC40666A387}"/>
                </a:ext>
              </a:extLst>
            </p:cNvPr>
            <p:cNvSpPr/>
            <p:nvPr/>
          </p:nvSpPr>
          <p:spPr>
            <a:xfrm>
              <a:off x="613989" y="417256"/>
              <a:ext cx="10964022" cy="871407"/>
            </a:xfrm>
            <a:prstGeom prst="round2SameRect">
              <a:avLst>
                <a:gd name="adj1" fmla="val 42732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828000" rtlCol="0" anchor="t">
              <a:noAutofit/>
            </a:bodyPr>
            <a:lstStyle/>
            <a:p>
              <a:pPr algn="ctr">
                <a:defRPr/>
              </a:pPr>
              <a:endParaRPr lang="en-US" altLang="ko-KR" sz="700" kern="0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6">
              <a:extLst>
                <a:ext uri="{FF2B5EF4-FFF2-40B4-BE49-F238E27FC236}">
                  <a16:creationId xmlns="" xmlns:a16="http://schemas.microsoft.com/office/drawing/2014/main" id="{CC9FECFE-F40F-49F2-9FD9-41A2F1DF688D}"/>
                </a:ext>
              </a:extLst>
            </p:cNvPr>
            <p:cNvSpPr/>
            <p:nvPr/>
          </p:nvSpPr>
          <p:spPr>
            <a:xfrm>
              <a:off x="613989" y="1288663"/>
              <a:ext cx="10964022" cy="5210630"/>
            </a:xfrm>
            <a:prstGeom prst="round2SameRect">
              <a:avLst>
                <a:gd name="adj1" fmla="val 0"/>
                <a:gd name="adj2" fmla="val 8794"/>
              </a:avLst>
            </a:prstGeom>
            <a:solidFill>
              <a:schemeClr val="bg1"/>
            </a:solidFill>
            <a:ln w="38100">
              <a:solidFill>
                <a:srgbClr val="4F53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D1DE302-7AAF-462D-8999-FC2864A92C4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61" y="6499293"/>
              <a:ext cx="1141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15BECDB6-67D3-410D-9933-2086B13FBF5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481" y="6507276"/>
              <a:ext cx="252000" cy="0"/>
            </a:xfrm>
            <a:prstGeom prst="line">
              <a:avLst/>
            </a:prstGeom>
            <a:ln w="38100" cap="rnd">
              <a:solidFill>
                <a:srgbClr val="4F5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FCC6297E-B024-4701-B059-47489FEC8DCF}"/>
                </a:ext>
              </a:extLst>
            </p:cNvPr>
            <p:cNvGrpSpPr/>
            <p:nvPr/>
          </p:nvGrpSpPr>
          <p:grpSpPr>
            <a:xfrm>
              <a:off x="1075225" y="205811"/>
              <a:ext cx="1397282" cy="1212980"/>
              <a:chOff x="1037902" y="152395"/>
              <a:chExt cx="2543774" cy="2208250"/>
            </a:xfrm>
          </p:grpSpPr>
          <p:sp>
            <p:nvSpPr>
              <p:cNvPr id="22" name="자유형: 도형 27">
                <a:extLst>
                  <a:ext uri="{FF2B5EF4-FFF2-40B4-BE49-F238E27FC236}">
                    <a16:creationId xmlns="" xmlns:a16="http://schemas.microsoft.com/office/drawing/2014/main" id="{C3BE4018-32EF-4598-A24F-45312A8633F3}"/>
                  </a:ext>
                </a:extLst>
              </p:cNvPr>
              <p:cNvSpPr/>
              <p:nvPr/>
            </p:nvSpPr>
            <p:spPr>
              <a:xfrm>
                <a:off x="1037902" y="152395"/>
                <a:ext cx="2220501" cy="2208250"/>
              </a:xfrm>
              <a:custGeom>
                <a:avLst/>
                <a:gdLst>
                  <a:gd name="connsiteX0" fmla="*/ 220689 w 2220502"/>
                  <a:gd name="connsiteY0" fmla="*/ 0 h 2208250"/>
                  <a:gd name="connsiteX1" fmla="*/ 403573 w 2220502"/>
                  <a:gd name="connsiteY1" fmla="*/ 0 h 2208250"/>
                  <a:gd name="connsiteX2" fmla="*/ 419828 w 2220502"/>
                  <a:gd name="connsiteY2" fmla="*/ 3282 h 2208250"/>
                  <a:gd name="connsiteX3" fmla="*/ 452372 w 2220502"/>
                  <a:gd name="connsiteY3" fmla="*/ 1 h 2208250"/>
                  <a:gd name="connsiteX4" fmla="*/ 2220502 w 2220502"/>
                  <a:gd name="connsiteY4" fmla="*/ 1 h 2208250"/>
                  <a:gd name="connsiteX5" fmla="*/ 2220502 w 2220502"/>
                  <a:gd name="connsiteY5" fmla="*/ 51541 h 2208250"/>
                  <a:gd name="connsiteX6" fmla="*/ 2173121 w 2220502"/>
                  <a:gd name="connsiteY6" fmla="*/ 77259 h 2208250"/>
                  <a:gd name="connsiteX7" fmla="*/ 1973675 w 2220502"/>
                  <a:gd name="connsiteY7" fmla="*/ 452372 h 2208250"/>
                  <a:gd name="connsiteX8" fmla="*/ 1973675 w 2220502"/>
                  <a:gd name="connsiteY8" fmla="*/ 1615723 h 2208250"/>
                  <a:gd name="connsiteX9" fmla="*/ 1969042 w 2220502"/>
                  <a:gd name="connsiteY9" fmla="*/ 1615723 h 2208250"/>
                  <a:gd name="connsiteX10" fmla="*/ 1969042 w 2220502"/>
                  <a:gd name="connsiteY10" fmla="*/ 2208250 h 2208250"/>
                  <a:gd name="connsiteX11" fmla="*/ 984714 w 2220502"/>
                  <a:gd name="connsiteY11" fmla="*/ 1615723 h 2208250"/>
                  <a:gd name="connsiteX12" fmla="*/ 984330 w 2220502"/>
                  <a:gd name="connsiteY12" fmla="*/ 1615723 h 2208250"/>
                  <a:gd name="connsiteX13" fmla="*/ 2 w 2220502"/>
                  <a:gd name="connsiteY13" fmla="*/ 2208250 h 2208250"/>
                  <a:gd name="connsiteX14" fmla="*/ 2 w 2220502"/>
                  <a:gd name="connsiteY14" fmla="*/ 1615723 h 2208250"/>
                  <a:gd name="connsiteX15" fmla="*/ 0 w 2220502"/>
                  <a:gd name="connsiteY15" fmla="*/ 1615723 h 2208250"/>
                  <a:gd name="connsiteX16" fmla="*/ 0 w 2220502"/>
                  <a:gd name="connsiteY16" fmla="*/ 220689 h 2208250"/>
                  <a:gd name="connsiteX17" fmla="*/ 220689 w 2220502"/>
                  <a:gd name="connsiteY17" fmla="*/ 0 h 220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20502" h="2208250">
                    <a:moveTo>
                      <a:pt x="220689" y="0"/>
                    </a:moveTo>
                    <a:lnTo>
                      <a:pt x="403573" y="0"/>
                    </a:lnTo>
                    <a:lnTo>
                      <a:pt x="419828" y="3282"/>
                    </a:lnTo>
                    <a:lnTo>
                      <a:pt x="452372" y="1"/>
                    </a:lnTo>
                    <a:lnTo>
                      <a:pt x="2220502" y="1"/>
                    </a:lnTo>
                    <a:lnTo>
                      <a:pt x="2220502" y="51541"/>
                    </a:lnTo>
                    <a:lnTo>
                      <a:pt x="2173121" y="77259"/>
                    </a:lnTo>
                    <a:cubicBezTo>
                      <a:pt x="2052789" y="158553"/>
                      <a:pt x="1973675" y="296223"/>
                      <a:pt x="1973675" y="452372"/>
                    </a:cubicBezTo>
                    <a:lnTo>
                      <a:pt x="1973675" y="1615723"/>
                    </a:lnTo>
                    <a:lnTo>
                      <a:pt x="1969042" y="1615723"/>
                    </a:lnTo>
                    <a:lnTo>
                      <a:pt x="1969042" y="2208250"/>
                    </a:lnTo>
                    <a:lnTo>
                      <a:pt x="984714" y="1615723"/>
                    </a:lnTo>
                    <a:lnTo>
                      <a:pt x="984330" y="1615723"/>
                    </a:lnTo>
                    <a:lnTo>
                      <a:pt x="2" y="2208250"/>
                    </a:lnTo>
                    <a:lnTo>
                      <a:pt x="2" y="1615723"/>
                    </a:lnTo>
                    <a:lnTo>
                      <a:pt x="0" y="1615723"/>
                    </a:lnTo>
                    <a:lnTo>
                      <a:pt x="0" y="220689"/>
                    </a:lnTo>
                    <a:cubicBezTo>
                      <a:pt x="0" y="98806"/>
                      <a:pt x="98806" y="0"/>
                      <a:pt x="2206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>
                  <a:defRPr/>
                </a:pPr>
                <a:endParaRPr lang="en-US" altLang="ko-KR" sz="900" b="1" dirty="0">
                  <a:solidFill>
                    <a:srgbClr val="FD615A"/>
                  </a:solidFill>
                </a:endParaRPr>
              </a:p>
            </p:txBody>
          </p:sp>
          <p:sp>
            <p:nvSpPr>
              <p:cNvPr id="23" name="자유형: 도형 23">
                <a:extLst>
                  <a:ext uri="{FF2B5EF4-FFF2-40B4-BE49-F238E27FC236}">
                    <a16:creationId xmlns="" xmlns:a16="http://schemas.microsoft.com/office/drawing/2014/main" id="{C3230098-B01D-4D3F-B774-458AE9BBA622}"/>
                  </a:ext>
                </a:extLst>
              </p:cNvPr>
              <p:cNvSpPr/>
              <p:nvPr/>
            </p:nvSpPr>
            <p:spPr>
              <a:xfrm>
                <a:off x="3006944" y="152396"/>
                <a:ext cx="574732" cy="395484"/>
              </a:xfrm>
              <a:custGeom>
                <a:avLst/>
                <a:gdLst>
                  <a:gd name="connsiteX0" fmla="*/ 287366 w 574732"/>
                  <a:gd name="connsiteY0" fmla="*/ 0 h 395484"/>
                  <a:gd name="connsiteX1" fmla="*/ 574732 w 574732"/>
                  <a:gd name="connsiteY1" fmla="*/ 287366 h 395484"/>
                  <a:gd name="connsiteX2" fmla="*/ 574732 w 574732"/>
                  <a:gd name="connsiteY2" fmla="*/ 395484 h 395484"/>
                  <a:gd name="connsiteX3" fmla="*/ 0 w 574732"/>
                  <a:gd name="connsiteY3" fmla="*/ 395484 h 395484"/>
                  <a:gd name="connsiteX4" fmla="*/ 0 w 574732"/>
                  <a:gd name="connsiteY4" fmla="*/ 287366 h 395484"/>
                  <a:gd name="connsiteX5" fmla="*/ 287366 w 574732"/>
                  <a:gd name="connsiteY5" fmla="*/ 0 h 39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732" h="395484">
                    <a:moveTo>
                      <a:pt x="287366" y="0"/>
                    </a:moveTo>
                    <a:cubicBezTo>
                      <a:pt x="446074" y="0"/>
                      <a:pt x="574732" y="128658"/>
                      <a:pt x="574732" y="287366"/>
                    </a:cubicBezTo>
                    <a:lnTo>
                      <a:pt x="574732" y="395484"/>
                    </a:lnTo>
                    <a:lnTo>
                      <a:pt x="0" y="395484"/>
                    </a:lnTo>
                    <a:lnTo>
                      <a:pt x="0" y="287366"/>
                    </a:lnTo>
                    <a:cubicBezTo>
                      <a:pt x="0" y="128658"/>
                      <a:pt x="128658" y="0"/>
                      <a:pt x="28736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solidFill>
                  <a:srgbClr val="4F53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98832" y="99973"/>
            <a:ext cx="186245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06</a:t>
            </a:r>
            <a:endParaRPr lang="en-US" altLang="ko-KR" sz="1100" b="1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05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        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P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ython</a:t>
            </a:r>
            <a:r>
              <a:rPr lang="en-US" altLang="ko-KR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장미다방" panose="02020600000000000000" pitchFamily="18" charset="-127"/>
                <a:ea typeface="a장미다방" panose="02020600000000000000" pitchFamily="18" charset="-127"/>
              </a:rPr>
              <a:t>H</a:t>
            </a:r>
            <a:r>
              <a:rPr lang="en-US" altLang="ko-KR" sz="900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unter</a:t>
            </a:r>
            <a:endParaRPr lang="ko-KR" altLang="en-US" sz="11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651" y="305795"/>
            <a:ext cx="66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타이포_다방구 B" panose="02020503020101020101" pitchFamily="18" charset="-127"/>
                <a:ea typeface="타이포_다방구 B" panose="02020503020101020101" pitchFamily="18" charset="-127"/>
              </a:rPr>
              <a:t>Ⅲ. Add Function (3)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타이포_다방구 B" panose="02020503020101020101" pitchFamily="18" charset="-127"/>
              <a:ea typeface="타이포_다방구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592" y="1424862"/>
            <a:ext cx="565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ⅲ)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좀비와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사람이 닿으면 생명력 감소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3" y="2058747"/>
            <a:ext cx="2458340" cy="18990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5" y="2058747"/>
            <a:ext cx="2685904" cy="1899011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280914" y="2505074"/>
            <a:ext cx="1062493" cy="80433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23" y="4948525"/>
            <a:ext cx="5999719" cy="1049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73" y="4122270"/>
            <a:ext cx="6009669" cy="6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3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311</Words>
  <Application>Microsoft Office PowerPoint</Application>
  <PresentationFormat>와이드스크린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a장미다방</vt:lpstr>
      <vt:lpstr>a파도소리</vt:lpstr>
      <vt:lpstr>나눔바른고딕</vt:lpstr>
      <vt:lpstr>나눔스퀘어OTF ExtraBold</vt:lpstr>
      <vt:lpstr>맑은 고딕</vt:lpstr>
      <vt:lpstr>야놀자 야체 B</vt:lpstr>
      <vt:lpstr>타이포_다방구 B</vt:lpstr>
      <vt:lpstr>Arial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with1</cp:lastModifiedBy>
  <cp:revision>41</cp:revision>
  <dcterms:created xsi:type="dcterms:W3CDTF">2020-12-22T02:25:54Z</dcterms:created>
  <dcterms:modified xsi:type="dcterms:W3CDTF">2021-01-21T21:10:46Z</dcterms:modified>
</cp:coreProperties>
</file>