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48"/>
  </p:normalViewPr>
  <p:slideViewPr>
    <p:cSldViewPr snapToGrid="0" snapToObjects="1">
      <p:cViewPr varScale="1">
        <p:scale>
          <a:sx n="99" d="100"/>
          <a:sy n="99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9C5CF-E939-B146-ADC3-B5AE3A74619F}" type="datetimeFigureOut">
              <a:rPr lang="en-US" smtClean="0"/>
              <a:t>11/29/15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13631-EACC-BC4D-8940-CB92EC7D6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38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9C5CF-E939-B146-ADC3-B5AE3A74619F}" type="datetimeFigureOut">
              <a:rPr lang="en-US" smtClean="0"/>
              <a:t>11/29/15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13631-EACC-BC4D-8940-CB92EC7D6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566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9C5CF-E939-B146-ADC3-B5AE3A74619F}" type="datetimeFigureOut">
              <a:rPr lang="en-US" smtClean="0"/>
              <a:t>11/29/15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13631-EACC-BC4D-8940-CB92EC7D6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03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9C5CF-E939-B146-ADC3-B5AE3A74619F}" type="datetimeFigureOut">
              <a:rPr lang="en-US" smtClean="0"/>
              <a:t>11/29/15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13631-EACC-BC4D-8940-CB92EC7D6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484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9C5CF-E939-B146-ADC3-B5AE3A74619F}" type="datetimeFigureOut">
              <a:rPr lang="en-US" smtClean="0"/>
              <a:t>11/29/15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13631-EACC-BC4D-8940-CB92EC7D6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544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9C5CF-E939-B146-ADC3-B5AE3A74619F}" type="datetimeFigureOut">
              <a:rPr lang="en-US" smtClean="0"/>
              <a:t>11/29/15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13631-EACC-BC4D-8940-CB92EC7D6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413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9C5CF-E939-B146-ADC3-B5AE3A74619F}" type="datetimeFigureOut">
              <a:rPr lang="en-US" smtClean="0"/>
              <a:t>11/29/15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13631-EACC-BC4D-8940-CB92EC7D6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898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9C5CF-E939-B146-ADC3-B5AE3A74619F}" type="datetimeFigureOut">
              <a:rPr lang="en-US" smtClean="0"/>
              <a:t>11/29/15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13631-EACC-BC4D-8940-CB92EC7D6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575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9C5CF-E939-B146-ADC3-B5AE3A74619F}" type="datetimeFigureOut">
              <a:rPr lang="en-US" smtClean="0"/>
              <a:t>11/29/15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13631-EACC-BC4D-8940-CB92EC7D6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594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9C5CF-E939-B146-ADC3-B5AE3A74619F}" type="datetimeFigureOut">
              <a:rPr lang="en-US" smtClean="0"/>
              <a:t>11/29/15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13631-EACC-BC4D-8940-CB92EC7D6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98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9C5CF-E939-B146-ADC3-B5AE3A74619F}" type="datetimeFigureOut">
              <a:rPr lang="en-US" smtClean="0"/>
              <a:t>11/29/15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13631-EACC-BC4D-8940-CB92EC7D6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664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9C5CF-E939-B146-ADC3-B5AE3A74619F}" type="datetimeFigureOut">
              <a:rPr lang="en-US" smtClean="0"/>
              <a:t>11/29/15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13631-EACC-BC4D-8940-CB92EC7D6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747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500" y="401461"/>
            <a:ext cx="7493000" cy="29845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144888" y="3570028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/*super block, store the information of the </a:t>
            </a:r>
            <a:r>
              <a:rPr lang="en-US" dirty="0" err="1" smtClean="0"/>
              <a:t>filesystem</a:t>
            </a:r>
            <a:r>
              <a:rPr lang="en-US" dirty="0" smtClean="0"/>
              <a:t>*/</a:t>
            </a:r>
          </a:p>
          <a:p>
            <a:r>
              <a:rPr lang="en-US" dirty="0" err="1" smtClean="0"/>
              <a:t>typedef</a:t>
            </a:r>
            <a:r>
              <a:rPr lang="en-US" dirty="0" smtClean="0"/>
              <a:t> 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supb</a:t>
            </a:r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int</a:t>
            </a:r>
            <a:r>
              <a:rPr lang="en-US" dirty="0" smtClean="0"/>
              <a:t> full;//if the file system is full.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size;//DATA_BLOCK_NUMBER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filenum</a:t>
            </a:r>
            <a:r>
              <a:rPr lang="en-US" dirty="0" smtClean="0"/>
              <a:t>;// total file number stored in the file system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freeblock</a:t>
            </a:r>
            <a:r>
              <a:rPr lang="en-US" dirty="0" smtClean="0"/>
              <a:t>;//free data block number</a:t>
            </a:r>
          </a:p>
          <a:p>
            <a:r>
              <a:rPr lang="en-US" dirty="0" smtClean="0"/>
              <a:t>    char name[FILENAME_LENGTH];//name of the file system(file name stored in your local disk)</a:t>
            </a:r>
          </a:p>
          <a:p>
            <a:r>
              <a:rPr lang="en-US" dirty="0" smtClean="0"/>
              <a:t>} </a:t>
            </a:r>
            <a:r>
              <a:rPr lang="en-US" dirty="0" err="1" smtClean="0"/>
              <a:t>sb_t</a:t>
            </a:r>
            <a:r>
              <a:rPr lang="en-US" dirty="0" smtClean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88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91821" y="439974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/*FCB of each file stored in the </a:t>
            </a:r>
            <a:r>
              <a:rPr lang="en-US" dirty="0" err="1" smtClean="0"/>
              <a:t>filesystem</a:t>
            </a:r>
            <a:r>
              <a:rPr lang="en-US" dirty="0" smtClean="0"/>
              <a:t>*/</a:t>
            </a:r>
          </a:p>
          <a:p>
            <a:r>
              <a:rPr lang="en-US" dirty="0" err="1" smtClean="0"/>
              <a:t>typedef</a:t>
            </a:r>
            <a:r>
              <a:rPr lang="en-US" dirty="0" smtClean="0"/>
              <a:t> 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fcb</a:t>
            </a:r>
            <a:r>
              <a:rPr lang="en-US" dirty="0" smtClean="0"/>
              <a:t> {</a:t>
            </a:r>
          </a:p>
          <a:p>
            <a:r>
              <a:rPr lang="en-US" dirty="0" smtClean="0"/>
              <a:t>	char </a:t>
            </a:r>
            <a:r>
              <a:rPr lang="en-US" dirty="0" err="1" smtClean="0"/>
              <a:t>not_free</a:t>
            </a:r>
            <a:r>
              <a:rPr lang="en-US" dirty="0" smtClean="0"/>
              <a:t>;//if the </a:t>
            </a:r>
            <a:r>
              <a:rPr lang="en-US" dirty="0" err="1" smtClean="0"/>
              <a:t>fcb</a:t>
            </a:r>
            <a:r>
              <a:rPr lang="en-US" dirty="0" smtClean="0"/>
              <a:t> block is free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start;// the start block of the file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end;//the end block of the file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size;// size of the file(Byte)</a:t>
            </a:r>
          </a:p>
          <a:p>
            <a:r>
              <a:rPr lang="en-US" dirty="0" smtClean="0"/>
              <a:t>	long </a:t>
            </a:r>
            <a:r>
              <a:rPr lang="en-US" dirty="0" err="1" smtClean="0"/>
              <a:t>timep</a:t>
            </a:r>
            <a:r>
              <a:rPr lang="en-US" dirty="0" smtClean="0"/>
              <a:t>;(timestamp that the file was put into the file system)</a:t>
            </a:r>
          </a:p>
          <a:p>
            <a:r>
              <a:rPr lang="en-US" dirty="0" smtClean="0"/>
              <a:t>	char name[FILENAME_LENGTH];//name of the file</a:t>
            </a:r>
          </a:p>
          <a:p>
            <a:r>
              <a:rPr lang="en-US" dirty="0" smtClean="0"/>
              <a:t>} </a:t>
            </a:r>
            <a:r>
              <a:rPr lang="en-US" dirty="0" err="1" smtClean="0"/>
              <a:t>fcb_t</a:t>
            </a:r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24085" y="3692015"/>
            <a:ext cx="672818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typedef</a:t>
            </a:r>
            <a:r>
              <a:rPr lang="en-US" dirty="0" smtClean="0"/>
              <a:t> 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mpfs</a:t>
            </a:r>
            <a:r>
              <a:rPr lang="en-US" dirty="0" smtClean="0"/>
              <a:t> {</a:t>
            </a:r>
          </a:p>
          <a:p>
            <a:r>
              <a:rPr lang="en-US" dirty="0" smtClean="0"/>
              <a:t>    	</a:t>
            </a:r>
            <a:r>
              <a:rPr lang="en-US" dirty="0" err="1" smtClean="0"/>
              <a:t>sb_t</a:t>
            </a:r>
            <a:r>
              <a:rPr lang="en-US" dirty="0" smtClean="0"/>
              <a:t> </a:t>
            </a:r>
            <a:r>
              <a:rPr lang="en-US" dirty="0" err="1" smtClean="0"/>
              <a:t>sb</a:t>
            </a:r>
            <a:r>
              <a:rPr lang="en-US" dirty="0" smtClean="0"/>
              <a:t>[1];//the super block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fcb_t</a:t>
            </a:r>
            <a:r>
              <a:rPr lang="en-US" dirty="0" smtClean="0"/>
              <a:t> fb[FILE_NUMBER];//the </a:t>
            </a:r>
            <a:r>
              <a:rPr lang="en-US" dirty="0" err="1" smtClean="0"/>
              <a:t>fcb</a:t>
            </a:r>
            <a:r>
              <a:rPr lang="en-US" dirty="0" smtClean="0"/>
              <a:t> block list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next[DATA_BLOCK_NUMBER];// the free data block list</a:t>
            </a:r>
          </a:p>
          <a:p>
            <a:r>
              <a:rPr lang="en-US" dirty="0" smtClean="0"/>
              <a:t>} </a:t>
            </a:r>
            <a:r>
              <a:rPr lang="en-US" dirty="0" err="1" smtClean="0"/>
              <a:t>pfs_t</a:t>
            </a:r>
            <a:r>
              <a:rPr lang="en-US" dirty="0" smtClean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26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1171</TotalTime>
  <Words>89</Words>
  <Application>Microsoft Macintosh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Calibri</vt:lpstr>
      <vt:lpstr>Calibri Light</vt:lpstr>
      <vt:lpstr>宋体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6</cp:revision>
  <dcterms:created xsi:type="dcterms:W3CDTF">2015-11-29T21:36:21Z</dcterms:created>
  <dcterms:modified xsi:type="dcterms:W3CDTF">2015-11-30T17:07:53Z</dcterms:modified>
</cp:coreProperties>
</file>