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SG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ec38124d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ec38124d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1ec38124d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9dcaf96c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19dcaf96c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19dcaf96c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jp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jp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 b="0" l="9262" r="7069" t="0"/>
          <a:stretch/>
        </p:blipFill>
        <p:spPr>
          <a:xfrm>
            <a:off x="6413025" y="503888"/>
            <a:ext cx="5580175" cy="58502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1281050" y="5389225"/>
            <a:ext cx="2783100" cy="419700"/>
          </a:xfrm>
          <a:prstGeom prst="cube">
            <a:avLst>
              <a:gd fmla="val 55550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highlight>
                  <a:srgbClr val="FFFF00"/>
                </a:highlight>
              </a:rPr>
              <a:t>weight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4393100" y="5389225"/>
            <a:ext cx="841500" cy="298200"/>
          </a:xfrm>
          <a:prstGeom prst="cube">
            <a:avLst>
              <a:gd fmla="val 55550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200">
                <a:solidFill>
                  <a:schemeClr val="dk1"/>
                </a:solidFill>
                <a:highlight>
                  <a:srgbClr val="FFFF00"/>
                </a:highlight>
              </a:rPr>
              <a:t>weight</a:t>
            </a:r>
            <a:endParaRPr sz="1200"/>
          </a:p>
        </p:txBody>
      </p:sp>
      <p:sp>
        <p:nvSpPr>
          <p:cNvPr id="93" name="Google Shape;93;p13"/>
          <p:cNvSpPr/>
          <p:nvPr/>
        </p:nvSpPr>
        <p:spPr>
          <a:xfrm>
            <a:off x="4446100" y="4128075"/>
            <a:ext cx="841500" cy="298200"/>
          </a:xfrm>
          <a:prstGeom prst="cube">
            <a:avLst>
              <a:gd fmla="val 55550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>
                <a:solidFill>
                  <a:schemeClr val="dk1"/>
                </a:solidFill>
                <a:highlight>
                  <a:srgbClr val="FFFF00"/>
                </a:highlight>
              </a:rPr>
              <a:t>weight</a:t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4521200" y="2822725"/>
            <a:ext cx="841500" cy="298200"/>
          </a:xfrm>
          <a:prstGeom prst="cube">
            <a:avLst>
              <a:gd fmla="val 55550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>
                <a:solidFill>
                  <a:schemeClr val="dk1"/>
                </a:solidFill>
                <a:highlight>
                  <a:srgbClr val="FFFF00"/>
                </a:highlight>
              </a:rPr>
              <a:t>weight</a:t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4521200" y="1583650"/>
            <a:ext cx="841500" cy="298200"/>
          </a:xfrm>
          <a:prstGeom prst="cube">
            <a:avLst>
              <a:gd fmla="val 55550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>
                <a:solidFill>
                  <a:schemeClr val="dk1"/>
                </a:solidFill>
                <a:highlight>
                  <a:srgbClr val="FFFF00"/>
                </a:highlight>
              </a:rPr>
              <a:t>weight</a:t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7010400" y="4304750"/>
            <a:ext cx="3735000" cy="298200"/>
          </a:xfrm>
          <a:prstGeom prst="cube">
            <a:avLst>
              <a:gd fmla="val 59993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800">
                <a:highlight>
                  <a:srgbClr val="FFFF00"/>
                </a:highlight>
              </a:rPr>
              <a:t>weight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2142500" y="673475"/>
            <a:ext cx="1060200" cy="298200"/>
          </a:xfrm>
          <a:prstGeom prst="can">
            <a:avLst>
              <a:gd fmla="val 37089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highlight>
                  <a:srgbClr val="FFFF00"/>
                </a:highlight>
              </a:rPr>
              <a:t>ultrasonic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8568150" y="971675"/>
            <a:ext cx="619500" cy="163200"/>
          </a:xfrm>
          <a:prstGeom prst="can">
            <a:avLst>
              <a:gd fmla="val 37089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800">
                <a:highlight>
                  <a:srgbClr val="FFFF00"/>
                </a:highlight>
              </a:rPr>
              <a:t>ultrasonic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1236850" y="6062875"/>
            <a:ext cx="6360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3000">
                <a:solidFill>
                  <a:schemeClr val="lt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Shelves/ Closets/ Storage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7960125" y="606287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000">
                <a:solidFill>
                  <a:schemeClr val="lt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Room / Floor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14"/>
          <p:cNvCxnSpPr/>
          <p:nvPr/>
        </p:nvCxnSpPr>
        <p:spPr>
          <a:xfrm flipH="1" rot="10800000">
            <a:off x="4129805" y="3010641"/>
            <a:ext cx="4408500" cy="2973300"/>
          </a:xfrm>
          <a:prstGeom prst="bentConnector4">
            <a:avLst>
              <a:gd fmla="val 0" name="adj1"/>
              <a:gd fmla="val 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" name="Google Shape;106;p14"/>
          <p:cNvCxnSpPr>
            <a:stCxn id="107" idx="2"/>
            <a:endCxn id="108" idx="0"/>
          </p:cNvCxnSpPr>
          <p:nvPr/>
        </p:nvCxnSpPr>
        <p:spPr>
          <a:xfrm flipH="1" rot="-5400000">
            <a:off x="5932189" y="477073"/>
            <a:ext cx="1031400" cy="2577600"/>
          </a:xfrm>
          <a:prstGeom prst="bentConnector2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How to Declutter Your House in 21 Days - Mommy Convos" id="109" name="Google Shape;1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1306" y="1708030"/>
            <a:ext cx="1380226" cy="138022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2291486" y="5614611"/>
            <a:ext cx="2164447" cy="369329"/>
          </a:xfrm>
          <a:prstGeom prst="cube">
            <a:avLst>
              <a:gd fmla="val 25000" name="adj"/>
            </a:avLst>
          </a:prstGeom>
          <a:solidFill>
            <a:srgbClr val="BFBFB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463211" y="4553179"/>
            <a:ext cx="6373091" cy="1216152"/>
          </a:xfrm>
          <a:prstGeom prst="cube">
            <a:avLst>
              <a:gd fmla="val 74556" name="adj"/>
            </a:avLst>
          </a:prstGeom>
          <a:solidFill>
            <a:srgbClr val="DDEAF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14"/>
          <p:cNvCxnSpPr>
            <a:stCxn id="111" idx="2"/>
            <a:endCxn id="111" idx="4"/>
          </p:cNvCxnSpPr>
          <p:nvPr/>
        </p:nvCxnSpPr>
        <p:spPr>
          <a:xfrm>
            <a:off x="463211" y="5614612"/>
            <a:ext cx="5466300" cy="0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13" name="Google Shape;113;p14"/>
          <p:cNvCxnSpPr>
            <a:stCxn id="111" idx="4"/>
            <a:endCxn id="111" idx="5"/>
          </p:cNvCxnSpPr>
          <p:nvPr/>
        </p:nvCxnSpPr>
        <p:spPr>
          <a:xfrm flipH="1" rot="10800000">
            <a:off x="5929588" y="4708012"/>
            <a:ext cx="906600" cy="906600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dot"/>
            <a:miter lim="800000"/>
            <a:headEnd len="sm" w="sm" type="none"/>
            <a:tailEnd len="sm" w="sm" type="none"/>
          </a:ln>
        </p:spPr>
      </p:cxnSp>
      <p:pic>
        <p:nvPicPr>
          <p:cNvPr descr="A picture containing indoor, automaton&#10;&#10;Description automatically generated" id="114" name="Google Shape;11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165" y="1447975"/>
            <a:ext cx="6373091" cy="416663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4"/>
          <p:cNvSpPr txBox="1"/>
          <p:nvPr/>
        </p:nvSpPr>
        <p:spPr>
          <a:xfrm>
            <a:off x="2627030" y="5959338"/>
            <a:ext cx="1493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 sensor</a:t>
            </a:r>
            <a:endParaRPr/>
          </a:p>
        </p:txBody>
      </p:sp>
      <p:grpSp>
        <p:nvGrpSpPr>
          <p:cNvPr id="116" name="Google Shape;116;p14"/>
          <p:cNvGrpSpPr/>
          <p:nvPr/>
        </p:nvGrpSpPr>
        <p:grpSpPr>
          <a:xfrm>
            <a:off x="4439468" y="586418"/>
            <a:ext cx="1078669" cy="806614"/>
            <a:chOff x="9822351" y="417750"/>
            <a:chExt cx="1078669" cy="806614"/>
          </a:xfrm>
        </p:grpSpPr>
        <p:sp>
          <p:nvSpPr>
            <p:cNvPr id="117" name="Google Shape;117;p14"/>
            <p:cNvSpPr/>
            <p:nvPr/>
          </p:nvSpPr>
          <p:spPr>
            <a:xfrm>
              <a:off x="9986620" y="417750"/>
              <a:ext cx="914400" cy="576703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 rot="-7963477">
              <a:off x="9868895" y="712322"/>
              <a:ext cx="552254" cy="368421"/>
            </a:xfrm>
            <a:prstGeom prst="can">
              <a:avLst>
                <a:gd fmla="val 50000" name="adj"/>
              </a:avLst>
            </a:prstGeom>
            <a:solidFill>
              <a:srgbClr val="BFBFBF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 rot="-7963477">
              <a:off x="10078500" y="694445"/>
              <a:ext cx="552254" cy="368421"/>
            </a:xfrm>
            <a:prstGeom prst="can">
              <a:avLst>
                <a:gd fmla="val 50000" name="adj"/>
              </a:avLst>
            </a:prstGeom>
            <a:solidFill>
              <a:srgbClr val="BFBFBF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4"/>
          <p:cNvSpPr txBox="1"/>
          <p:nvPr/>
        </p:nvSpPr>
        <p:spPr>
          <a:xfrm>
            <a:off x="4455933" y="-17966"/>
            <a:ext cx="13352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Ultrasonic sensor</a:t>
            </a: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5563473" y="614218"/>
            <a:ext cx="589059" cy="50052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21764" y="43125"/>
                </a:moveTo>
                <a:lnTo>
                  <a:pt x="21764" y="76875"/>
                </a:lnTo>
                <a:lnTo>
                  <a:pt x="45661" y="76875"/>
                </a:lnTo>
                <a:lnTo>
                  <a:pt x="69559" y="105000"/>
                </a:lnTo>
                <a:lnTo>
                  <a:pt x="69559" y="15000"/>
                </a:lnTo>
                <a:lnTo>
                  <a:pt x="45661" y="43125"/>
                </a:lnTo>
                <a:close/>
              </a:path>
              <a:path extrusionOk="0" fill="darken" h="120000" w="120000">
                <a:moveTo>
                  <a:pt x="21764" y="43125"/>
                </a:moveTo>
                <a:lnTo>
                  <a:pt x="21764" y="76875"/>
                </a:lnTo>
                <a:lnTo>
                  <a:pt x="45661" y="76875"/>
                </a:lnTo>
                <a:lnTo>
                  <a:pt x="69559" y="105000"/>
                </a:lnTo>
                <a:lnTo>
                  <a:pt x="69559" y="15000"/>
                </a:lnTo>
                <a:lnTo>
                  <a:pt x="45661" y="43125"/>
                </a:lnTo>
                <a:close/>
              </a:path>
              <a:path extrusionOk="0" fill="none" h="120000" w="120000">
                <a:moveTo>
                  <a:pt x="21764" y="43125"/>
                </a:moveTo>
                <a:lnTo>
                  <a:pt x="45661" y="43125"/>
                </a:lnTo>
                <a:lnTo>
                  <a:pt x="69559" y="15000"/>
                </a:lnTo>
                <a:lnTo>
                  <a:pt x="69559" y="105000"/>
                </a:lnTo>
                <a:lnTo>
                  <a:pt x="45661" y="76875"/>
                </a:lnTo>
                <a:lnTo>
                  <a:pt x="21764" y="76875"/>
                </a:lnTo>
                <a:close/>
                <a:moveTo>
                  <a:pt x="79118" y="43125"/>
                </a:moveTo>
                <a:lnTo>
                  <a:pt x="98236" y="26250"/>
                </a:lnTo>
                <a:moveTo>
                  <a:pt x="79118" y="60000"/>
                </a:moveTo>
                <a:lnTo>
                  <a:pt x="98236" y="60000"/>
                </a:lnTo>
                <a:moveTo>
                  <a:pt x="79118" y="76875"/>
                </a:moveTo>
                <a:lnTo>
                  <a:pt x="98236" y="93750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2F2F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5478414" y="5700181"/>
            <a:ext cx="10171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 light</a:t>
            </a: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7736654" y="1367152"/>
            <a:ext cx="984651" cy="1867753"/>
          </a:xfrm>
          <a:prstGeom prst="rect">
            <a:avLst/>
          </a:prstGeom>
          <a:solidFill>
            <a:srgbClr val="C0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/>
          <p:nvPr/>
        </p:nvSpPr>
        <p:spPr>
          <a:xfrm rot="-5400000">
            <a:off x="8065698" y="1063990"/>
            <a:ext cx="1777041" cy="2435127"/>
          </a:xfrm>
          <a:prstGeom prst="roundRect">
            <a:avLst>
              <a:gd fmla="val 5987" name="adj"/>
            </a:avLst>
          </a:prstGeom>
          <a:noFill/>
          <a:ln cap="flat" cmpd="sng" w="2286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8766323" y="1472324"/>
            <a:ext cx="13352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Infographic</a:t>
            </a:r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143741" y="2762255"/>
            <a:ext cx="16394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Hoarding pile</a:t>
            </a:r>
            <a:endParaRPr/>
          </a:p>
        </p:txBody>
      </p:sp>
      <p:sp>
        <p:nvSpPr>
          <p:cNvPr id="125" name="Google Shape;125;p14"/>
          <p:cNvSpPr txBox="1"/>
          <p:nvPr/>
        </p:nvSpPr>
        <p:spPr>
          <a:xfrm>
            <a:off x="8098718" y="912248"/>
            <a:ext cx="13352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Panel</a:t>
            </a:r>
            <a:endParaRPr/>
          </a:p>
        </p:txBody>
      </p:sp>
      <p:pic>
        <p:nvPicPr>
          <p:cNvPr descr="Angry face outline with solid fill" id="126" name="Google Shape;12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05911" y="336484"/>
            <a:ext cx="593016" cy="5930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clamation mark with solid fill" id="127" name="Google Shape;12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77201" y="425536"/>
            <a:ext cx="513732" cy="5137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clamation mark with solid fill" id="128" name="Google Shape;128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50503" y="425711"/>
            <a:ext cx="513732" cy="513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Google Shape;133;p15"/>
          <p:cNvCxnSpPr/>
          <p:nvPr/>
        </p:nvCxnSpPr>
        <p:spPr>
          <a:xfrm flipH="1" rot="10800000">
            <a:off x="4129805" y="3010641"/>
            <a:ext cx="4408500" cy="2973300"/>
          </a:xfrm>
          <a:prstGeom prst="bentConnector4">
            <a:avLst>
              <a:gd fmla="val 0" name="adj1"/>
              <a:gd fmla="val 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4" name="Google Shape;134;p15"/>
          <p:cNvCxnSpPr>
            <a:stCxn id="135" idx="2"/>
            <a:endCxn id="136" idx="0"/>
          </p:cNvCxnSpPr>
          <p:nvPr/>
        </p:nvCxnSpPr>
        <p:spPr>
          <a:xfrm flipH="1" rot="-5400000">
            <a:off x="5932189" y="477073"/>
            <a:ext cx="1031400" cy="2577600"/>
          </a:xfrm>
          <a:prstGeom prst="bentConnector2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How to Declutter Your House in 21 Days - Mommy Convos" id="137" name="Google Shape;13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1306" y="1708030"/>
            <a:ext cx="1380226" cy="138022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5"/>
          <p:cNvSpPr/>
          <p:nvPr/>
        </p:nvSpPr>
        <p:spPr>
          <a:xfrm>
            <a:off x="2291486" y="5614611"/>
            <a:ext cx="2164447" cy="369329"/>
          </a:xfrm>
          <a:prstGeom prst="cube">
            <a:avLst>
              <a:gd fmla="val 25000" name="adj"/>
            </a:avLst>
          </a:prstGeom>
          <a:solidFill>
            <a:srgbClr val="BFBFB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463211" y="4553179"/>
            <a:ext cx="6373091" cy="1216152"/>
          </a:xfrm>
          <a:prstGeom prst="cube">
            <a:avLst>
              <a:gd fmla="val 74556" name="adj"/>
            </a:avLst>
          </a:prstGeom>
          <a:solidFill>
            <a:srgbClr val="DDEAF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15"/>
          <p:cNvCxnSpPr>
            <a:stCxn id="139" idx="2"/>
            <a:endCxn id="139" idx="4"/>
          </p:cNvCxnSpPr>
          <p:nvPr/>
        </p:nvCxnSpPr>
        <p:spPr>
          <a:xfrm>
            <a:off x="463211" y="5614612"/>
            <a:ext cx="5466300" cy="0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41" name="Google Shape;141;p15"/>
          <p:cNvCxnSpPr>
            <a:stCxn id="139" idx="4"/>
            <a:endCxn id="139" idx="5"/>
          </p:cNvCxnSpPr>
          <p:nvPr/>
        </p:nvCxnSpPr>
        <p:spPr>
          <a:xfrm flipH="1" rot="10800000">
            <a:off x="5929588" y="4708012"/>
            <a:ext cx="906600" cy="906600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p15"/>
          <p:cNvSpPr txBox="1"/>
          <p:nvPr/>
        </p:nvSpPr>
        <p:spPr>
          <a:xfrm>
            <a:off x="2627030" y="5959338"/>
            <a:ext cx="1493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 sensor</a:t>
            </a:r>
            <a:endParaRPr/>
          </a:p>
        </p:txBody>
      </p:sp>
      <p:grpSp>
        <p:nvGrpSpPr>
          <p:cNvPr id="143" name="Google Shape;143;p15"/>
          <p:cNvGrpSpPr/>
          <p:nvPr/>
        </p:nvGrpSpPr>
        <p:grpSpPr>
          <a:xfrm>
            <a:off x="4439468" y="586418"/>
            <a:ext cx="1078669" cy="806614"/>
            <a:chOff x="9822351" y="417750"/>
            <a:chExt cx="1078669" cy="806614"/>
          </a:xfrm>
        </p:grpSpPr>
        <p:sp>
          <p:nvSpPr>
            <p:cNvPr id="144" name="Google Shape;144;p15"/>
            <p:cNvSpPr/>
            <p:nvPr/>
          </p:nvSpPr>
          <p:spPr>
            <a:xfrm>
              <a:off x="9986620" y="417750"/>
              <a:ext cx="914400" cy="576703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 rot="-7963477">
              <a:off x="9868895" y="712322"/>
              <a:ext cx="552254" cy="368421"/>
            </a:xfrm>
            <a:prstGeom prst="can">
              <a:avLst>
                <a:gd fmla="val 50000" name="adj"/>
              </a:avLst>
            </a:prstGeom>
            <a:solidFill>
              <a:srgbClr val="BFBFBF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 rot="-7963477">
              <a:off x="10078500" y="694445"/>
              <a:ext cx="552254" cy="368421"/>
            </a:xfrm>
            <a:prstGeom prst="can">
              <a:avLst>
                <a:gd fmla="val 50000" name="adj"/>
              </a:avLst>
            </a:prstGeom>
            <a:solidFill>
              <a:srgbClr val="BFBFBF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Google Shape;146;p15"/>
          <p:cNvSpPr txBox="1"/>
          <p:nvPr/>
        </p:nvSpPr>
        <p:spPr>
          <a:xfrm>
            <a:off x="4455933" y="-17966"/>
            <a:ext cx="13352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Ultrasonic sensor</a:t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5563473" y="614218"/>
            <a:ext cx="589059" cy="50052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21764" y="43125"/>
                </a:moveTo>
                <a:lnTo>
                  <a:pt x="21764" y="76875"/>
                </a:lnTo>
                <a:lnTo>
                  <a:pt x="45661" y="76875"/>
                </a:lnTo>
                <a:lnTo>
                  <a:pt x="69559" y="105000"/>
                </a:lnTo>
                <a:lnTo>
                  <a:pt x="69559" y="15000"/>
                </a:lnTo>
                <a:lnTo>
                  <a:pt x="45661" y="43125"/>
                </a:lnTo>
                <a:close/>
              </a:path>
              <a:path extrusionOk="0" fill="darken" h="120000" w="120000">
                <a:moveTo>
                  <a:pt x="21764" y="43125"/>
                </a:moveTo>
                <a:lnTo>
                  <a:pt x="21764" y="76875"/>
                </a:lnTo>
                <a:lnTo>
                  <a:pt x="45661" y="76875"/>
                </a:lnTo>
                <a:lnTo>
                  <a:pt x="69559" y="105000"/>
                </a:lnTo>
                <a:lnTo>
                  <a:pt x="69559" y="15000"/>
                </a:lnTo>
                <a:lnTo>
                  <a:pt x="45661" y="43125"/>
                </a:lnTo>
                <a:close/>
              </a:path>
              <a:path extrusionOk="0" fill="none" h="120000" w="120000">
                <a:moveTo>
                  <a:pt x="21764" y="43125"/>
                </a:moveTo>
                <a:lnTo>
                  <a:pt x="45661" y="43125"/>
                </a:lnTo>
                <a:lnTo>
                  <a:pt x="69559" y="15000"/>
                </a:lnTo>
                <a:lnTo>
                  <a:pt x="69559" y="105000"/>
                </a:lnTo>
                <a:lnTo>
                  <a:pt x="45661" y="76875"/>
                </a:lnTo>
                <a:lnTo>
                  <a:pt x="21764" y="76875"/>
                </a:lnTo>
                <a:close/>
                <a:moveTo>
                  <a:pt x="79118" y="43125"/>
                </a:moveTo>
                <a:lnTo>
                  <a:pt x="98236" y="26250"/>
                </a:lnTo>
                <a:moveTo>
                  <a:pt x="79118" y="60000"/>
                </a:moveTo>
                <a:lnTo>
                  <a:pt x="98236" y="60000"/>
                </a:lnTo>
                <a:moveTo>
                  <a:pt x="79118" y="76875"/>
                </a:moveTo>
                <a:lnTo>
                  <a:pt x="98236" y="93750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2F2F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5478414" y="5700181"/>
            <a:ext cx="10171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 light</a:t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7736654" y="1367152"/>
            <a:ext cx="984651" cy="1867753"/>
          </a:xfrm>
          <a:prstGeom prst="rect">
            <a:avLst/>
          </a:prstGeom>
          <a:solidFill>
            <a:schemeClr val="accent6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5"/>
          <p:cNvSpPr/>
          <p:nvPr/>
        </p:nvSpPr>
        <p:spPr>
          <a:xfrm rot="-5400000">
            <a:off x="8065698" y="1063990"/>
            <a:ext cx="1777041" cy="2435127"/>
          </a:xfrm>
          <a:prstGeom prst="roundRect">
            <a:avLst>
              <a:gd fmla="val 5987" name="adj"/>
            </a:avLst>
          </a:prstGeom>
          <a:noFill/>
          <a:ln cap="flat" cmpd="sng" w="2286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8766323" y="1472324"/>
            <a:ext cx="13352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Infographic</a:t>
            </a:r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8098718" y="912248"/>
            <a:ext cx="13352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Panel</a:t>
            </a:r>
            <a:endParaRPr/>
          </a:p>
        </p:txBody>
      </p:sp>
      <p:pic>
        <p:nvPicPr>
          <p:cNvPr descr="Music notes with solid fill" id="152" name="Google Shape;15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1181" y="291400"/>
            <a:ext cx="589059" cy="5890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gel face outline with solid fill" id="153" name="Google Shape;15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71206" y="316885"/>
            <a:ext cx="539066" cy="539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6"/>
          <p:cNvPicPr preferRelativeResize="0"/>
          <p:nvPr/>
        </p:nvPicPr>
        <p:blipFill rotWithShape="1">
          <a:blip r:embed="rId3">
            <a:alphaModFix/>
          </a:blip>
          <a:srcRect b="10706" l="0" r="0" t="5858"/>
          <a:stretch/>
        </p:blipFill>
        <p:spPr>
          <a:xfrm>
            <a:off x="471623" y="3602182"/>
            <a:ext cx="2604087" cy="2823411"/>
          </a:xfrm>
          <a:prstGeom prst="rect">
            <a:avLst/>
          </a:prstGeom>
          <a:noFill/>
          <a:ln cap="flat" cmpd="sng" w="762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The Raspberry Pi Foundation unveils the Raspberry Pi 4 | TechCrunch" id="160" name="Google Shape;16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8767" y="2992856"/>
            <a:ext cx="2466975" cy="1847850"/>
          </a:xfrm>
          <a:prstGeom prst="rect">
            <a:avLst/>
          </a:prstGeom>
          <a:noFill/>
          <a:ln cap="flat" cmpd="sng" w="762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1" name="Google Shape;161;p16"/>
          <p:cNvSpPr txBox="1"/>
          <p:nvPr/>
        </p:nvSpPr>
        <p:spPr>
          <a:xfrm>
            <a:off x="9227128" y="2828835"/>
            <a:ext cx="2390911" cy="1200329"/>
          </a:xfrm>
          <a:prstGeom prst="rect">
            <a:avLst/>
          </a:prstGeom>
          <a:noFill/>
          <a:ln cap="flat" cmpd="sng" w="762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Cloud Database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9227128" y="5369311"/>
            <a:ext cx="2572820" cy="1200329"/>
          </a:xfrm>
          <a:prstGeom prst="rect">
            <a:avLst/>
          </a:prstGeom>
          <a:noFill/>
          <a:ln cap="flat" cmpd="sng" w="762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Tableau Data Viz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8122627" y="501271"/>
            <a:ext cx="1654500" cy="1200600"/>
          </a:xfrm>
          <a:prstGeom prst="rect">
            <a:avLst/>
          </a:prstGeom>
          <a:noFill/>
          <a:ln cap="flat" cmpd="sng" w="762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SMS Alert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242454" y="63075"/>
            <a:ext cx="1819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Ultrasonic Sensor</a:t>
            </a:r>
            <a:endParaRPr/>
          </a:p>
        </p:txBody>
      </p:sp>
      <p:sp>
        <p:nvSpPr>
          <p:cNvPr id="165" name="Google Shape;165;p16"/>
          <p:cNvSpPr txBox="1"/>
          <p:nvPr/>
        </p:nvSpPr>
        <p:spPr>
          <a:xfrm>
            <a:off x="310240" y="3180348"/>
            <a:ext cx="15430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 Sensor</a:t>
            </a:r>
            <a:endParaRPr/>
          </a:p>
        </p:txBody>
      </p:sp>
      <p:sp>
        <p:nvSpPr>
          <p:cNvPr id="166" name="Google Shape;166;p16"/>
          <p:cNvSpPr txBox="1"/>
          <p:nvPr/>
        </p:nvSpPr>
        <p:spPr>
          <a:xfrm>
            <a:off x="4854531" y="2546922"/>
            <a:ext cx="13592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Raspberry Pi</a:t>
            </a:r>
            <a:endParaRPr/>
          </a:p>
        </p:txBody>
      </p:sp>
      <p:cxnSp>
        <p:nvCxnSpPr>
          <p:cNvPr id="167" name="Google Shape;167;p16"/>
          <p:cNvCxnSpPr>
            <a:stCxn id="159" idx="3"/>
            <a:endCxn id="160" idx="1"/>
          </p:cNvCxnSpPr>
          <p:nvPr/>
        </p:nvCxnSpPr>
        <p:spPr>
          <a:xfrm flipH="1" rot="10800000">
            <a:off x="3075710" y="3916788"/>
            <a:ext cx="1953000" cy="10971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168" name="Google Shape;168;p16"/>
          <p:cNvCxnSpPr>
            <a:stCxn id="169" idx="3"/>
            <a:endCxn id="160" idx="1"/>
          </p:cNvCxnSpPr>
          <p:nvPr/>
        </p:nvCxnSpPr>
        <p:spPr>
          <a:xfrm>
            <a:off x="4301242" y="1511062"/>
            <a:ext cx="727500" cy="2405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170" name="Google Shape;170;p16"/>
          <p:cNvCxnSpPr>
            <a:stCxn id="160" idx="3"/>
            <a:endCxn id="163" idx="2"/>
          </p:cNvCxnSpPr>
          <p:nvPr/>
        </p:nvCxnSpPr>
        <p:spPr>
          <a:xfrm flipH="1" rot="10800000">
            <a:off x="7495742" y="1701881"/>
            <a:ext cx="1454100" cy="22149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171" name="Google Shape;171;p16"/>
          <p:cNvCxnSpPr>
            <a:stCxn id="160" idx="3"/>
            <a:endCxn id="161" idx="1"/>
          </p:cNvCxnSpPr>
          <p:nvPr/>
        </p:nvCxnSpPr>
        <p:spPr>
          <a:xfrm flipH="1" rot="10800000">
            <a:off x="7495742" y="3428981"/>
            <a:ext cx="1731300" cy="487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172" name="Google Shape;172;p16"/>
          <p:cNvCxnSpPr>
            <a:stCxn id="161" idx="2"/>
            <a:endCxn id="162" idx="0"/>
          </p:cNvCxnSpPr>
          <p:nvPr/>
        </p:nvCxnSpPr>
        <p:spPr>
          <a:xfrm>
            <a:off x="10422584" y="4029164"/>
            <a:ext cx="90900" cy="13401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dot"/>
            <a:miter lim="800000"/>
            <a:headEnd len="sm" w="sm" type="none"/>
            <a:tailEnd len="med" w="med" type="triangle"/>
          </a:ln>
        </p:spPr>
      </p:cxnSp>
      <p:sp>
        <p:nvSpPr>
          <p:cNvPr id="173" name="Google Shape;173;p16"/>
          <p:cNvSpPr txBox="1"/>
          <p:nvPr/>
        </p:nvSpPr>
        <p:spPr>
          <a:xfrm rot="-1704394">
            <a:off x="3447748" y="4310240"/>
            <a:ext cx="1028871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BlueTooth</a:t>
            </a:r>
            <a:endParaRPr/>
          </a:p>
        </p:txBody>
      </p:sp>
      <p:sp>
        <p:nvSpPr>
          <p:cNvPr id="174" name="Google Shape;174;p16"/>
          <p:cNvSpPr txBox="1"/>
          <p:nvPr/>
        </p:nvSpPr>
        <p:spPr>
          <a:xfrm rot="4484904">
            <a:off x="4140098" y="2566728"/>
            <a:ext cx="1028871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BlueTooth</a:t>
            </a:r>
            <a:endParaRPr/>
          </a:p>
        </p:txBody>
      </p:sp>
      <p:pic>
        <p:nvPicPr>
          <p:cNvPr id="169" name="Google Shape;16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5447" y="501271"/>
            <a:ext cx="3905795" cy="2019582"/>
          </a:xfrm>
          <a:prstGeom prst="rect">
            <a:avLst/>
          </a:prstGeom>
          <a:noFill/>
          <a:ln cap="flat" cmpd="sng" w="762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7"/>
          <p:cNvPicPr preferRelativeResize="0"/>
          <p:nvPr/>
        </p:nvPicPr>
        <p:blipFill rotWithShape="1">
          <a:blip r:embed="rId3">
            <a:alphaModFix/>
          </a:blip>
          <a:srcRect b="10712" l="0" r="0" t="5856"/>
          <a:stretch/>
        </p:blipFill>
        <p:spPr>
          <a:xfrm>
            <a:off x="471623" y="3602182"/>
            <a:ext cx="2604086" cy="2823411"/>
          </a:xfrm>
          <a:prstGeom prst="rect">
            <a:avLst/>
          </a:prstGeom>
          <a:noFill/>
          <a:ln cap="flat" cmpd="sng" w="762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The Raspberry Pi Foundation unveils the Raspberry Pi 4 | TechCrunch" id="181" name="Google Shape;18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8767" y="2992856"/>
            <a:ext cx="2466975" cy="1847850"/>
          </a:xfrm>
          <a:prstGeom prst="rect">
            <a:avLst/>
          </a:prstGeom>
          <a:noFill/>
          <a:ln cap="flat" cmpd="sng" w="762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2" name="Google Shape;182;p17"/>
          <p:cNvSpPr txBox="1"/>
          <p:nvPr/>
        </p:nvSpPr>
        <p:spPr>
          <a:xfrm>
            <a:off x="9227128" y="2828835"/>
            <a:ext cx="2391000" cy="1200600"/>
          </a:xfrm>
          <a:prstGeom prst="rect">
            <a:avLst/>
          </a:prstGeom>
          <a:noFill/>
          <a:ln cap="flat" cmpd="sng" w="762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Cloud Database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9227128" y="5369311"/>
            <a:ext cx="2572800" cy="1200600"/>
          </a:xfrm>
          <a:prstGeom prst="rect">
            <a:avLst/>
          </a:prstGeom>
          <a:noFill/>
          <a:ln cap="flat" cmpd="sng" w="762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Tableau Data Viz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8122627" y="501271"/>
            <a:ext cx="1654500" cy="1200600"/>
          </a:xfrm>
          <a:prstGeom prst="rect">
            <a:avLst/>
          </a:prstGeom>
          <a:noFill/>
          <a:ln cap="flat" cmpd="sng" w="762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Telegram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242454" y="63075"/>
            <a:ext cx="181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Ultrasonic Sensor</a:t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310240" y="3180348"/>
            <a:ext cx="15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 Sensor</a:t>
            </a:r>
            <a:endParaRPr/>
          </a:p>
        </p:txBody>
      </p:sp>
      <p:sp>
        <p:nvSpPr>
          <p:cNvPr id="187" name="Google Shape;187;p17"/>
          <p:cNvSpPr txBox="1"/>
          <p:nvPr/>
        </p:nvSpPr>
        <p:spPr>
          <a:xfrm>
            <a:off x="4854531" y="2546922"/>
            <a:ext cx="135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Raspberry Pi</a:t>
            </a:r>
            <a:endParaRPr/>
          </a:p>
        </p:txBody>
      </p:sp>
      <p:cxnSp>
        <p:nvCxnSpPr>
          <p:cNvPr id="188" name="Google Shape;188;p17"/>
          <p:cNvCxnSpPr>
            <a:stCxn id="180" idx="3"/>
            <a:endCxn id="181" idx="1"/>
          </p:cNvCxnSpPr>
          <p:nvPr/>
        </p:nvCxnSpPr>
        <p:spPr>
          <a:xfrm flipH="1" rot="10800000">
            <a:off x="3075709" y="3916788"/>
            <a:ext cx="1953000" cy="10971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189" name="Google Shape;189;p17"/>
          <p:cNvCxnSpPr>
            <a:stCxn id="190" idx="3"/>
            <a:endCxn id="181" idx="1"/>
          </p:cNvCxnSpPr>
          <p:nvPr/>
        </p:nvCxnSpPr>
        <p:spPr>
          <a:xfrm>
            <a:off x="4301242" y="1511062"/>
            <a:ext cx="727500" cy="2405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191" name="Google Shape;191;p17"/>
          <p:cNvCxnSpPr>
            <a:stCxn id="181" idx="3"/>
            <a:endCxn id="184" idx="2"/>
          </p:cNvCxnSpPr>
          <p:nvPr/>
        </p:nvCxnSpPr>
        <p:spPr>
          <a:xfrm flipH="1" rot="10800000">
            <a:off x="7495742" y="1701881"/>
            <a:ext cx="1454100" cy="22149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192" name="Google Shape;192;p17"/>
          <p:cNvCxnSpPr>
            <a:stCxn id="181" idx="3"/>
            <a:endCxn id="182" idx="1"/>
          </p:cNvCxnSpPr>
          <p:nvPr/>
        </p:nvCxnSpPr>
        <p:spPr>
          <a:xfrm flipH="1" rot="10800000">
            <a:off x="7495742" y="3429281"/>
            <a:ext cx="1731300" cy="4875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193" name="Google Shape;193;p17"/>
          <p:cNvCxnSpPr>
            <a:stCxn id="182" idx="2"/>
            <a:endCxn id="183" idx="0"/>
          </p:cNvCxnSpPr>
          <p:nvPr/>
        </p:nvCxnSpPr>
        <p:spPr>
          <a:xfrm>
            <a:off x="10422628" y="4029435"/>
            <a:ext cx="90900" cy="13398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dot"/>
            <a:miter lim="800000"/>
            <a:headEnd len="sm" w="sm" type="none"/>
            <a:tailEnd len="med" w="med" type="triangle"/>
          </a:ln>
        </p:spPr>
      </p:cxnSp>
      <p:sp>
        <p:nvSpPr>
          <p:cNvPr id="194" name="Google Shape;194;p17"/>
          <p:cNvSpPr txBox="1"/>
          <p:nvPr/>
        </p:nvSpPr>
        <p:spPr>
          <a:xfrm rot="-1704630">
            <a:off x="3447742" y="4310167"/>
            <a:ext cx="1029036" cy="3386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BlueTooth</a:t>
            </a:r>
            <a:endParaRPr/>
          </a:p>
        </p:txBody>
      </p:sp>
      <p:sp>
        <p:nvSpPr>
          <p:cNvPr id="195" name="Google Shape;195;p17"/>
          <p:cNvSpPr txBox="1"/>
          <p:nvPr/>
        </p:nvSpPr>
        <p:spPr>
          <a:xfrm rot="4485132">
            <a:off x="4140012" y="2566742"/>
            <a:ext cx="1028921" cy="3386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BlueTooth</a:t>
            </a:r>
            <a:endParaRPr/>
          </a:p>
        </p:txBody>
      </p:sp>
      <p:pic>
        <p:nvPicPr>
          <p:cNvPr id="190" name="Google Shape;19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5447" y="501271"/>
            <a:ext cx="3905795" cy="2019582"/>
          </a:xfrm>
          <a:prstGeom prst="rect">
            <a:avLst/>
          </a:prstGeom>
          <a:noFill/>
          <a:ln cap="flat" cmpd="sng" w="762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