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11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85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6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0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19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5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84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5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7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48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ED7C-45EF-4E32-90B2-1B7636E5E9D7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B8D8-0657-4A68-9AEA-1A189E93E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3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4232" y="762000"/>
            <a:ext cx="3229295" cy="55320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34199" y="2877775"/>
            <a:ext cx="4276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Blocks:10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Score:40</a:t>
            </a:r>
          </a:p>
          <a:p>
            <a:endParaRPr lang="en-US" altLang="zh-TW" dirty="0"/>
          </a:p>
          <a:p>
            <a:r>
              <a:rPr lang="en-US" altLang="zh-TW" dirty="0" smtClean="0"/>
              <a:t>Level:1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78611" y="955653"/>
            <a:ext cx="1643064" cy="1762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324232" y="6134100"/>
            <a:ext cx="209293" cy="159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533525" y="6134100"/>
            <a:ext cx="209293" cy="159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42818" y="6134099"/>
            <a:ext cx="209293" cy="159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326741" y="5962194"/>
            <a:ext cx="209293" cy="159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952111" y="6134098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52111" y="5974101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170801" y="6134098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170801" y="5974101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389491" y="6134098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389491" y="5974101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608181" y="5974101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603290" y="5814106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261548" y="6134100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264057" y="5962194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261548" y="5790288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261547" y="5618382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252150" y="5446476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252150" y="5286479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470840" y="5446476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470840" y="5286479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676250" y="2877775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2676250" y="2717778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894940" y="2877775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2894940" y="2717778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2822809" y="6122189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825318" y="5950283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822809" y="5778377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822808" y="5606471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544175" y="5974101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546684" y="5802195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544175" y="5630289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1544174" y="5458383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747898" y="5962190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1747898" y="5802193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966588" y="5802193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1961697" y="5642198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479963" y="6134098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479963" y="5974101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698653" y="5974101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3693762" y="5814106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1324125" y="5458379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324125" y="5298382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542815" y="5298382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1537924" y="5138387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925648" y="6134098"/>
            <a:ext cx="209293" cy="159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34941" y="6134098"/>
            <a:ext cx="209293" cy="159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344234" y="6134097"/>
            <a:ext cx="209293" cy="159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928157" y="5962192"/>
            <a:ext cx="209293" cy="159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412381" y="5302760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2203087" y="5302760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1989206" y="5300180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1770842" y="5300180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2406286" y="5475955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196992" y="5475955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1983111" y="5473375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1764747" y="5473375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2619107" y="5463355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2837797" y="5463355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2837797" y="5303358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3056487" y="5463355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3929965" y="5792715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4148655" y="5792715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148655" y="5632718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4367345" y="5792715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1775104" y="5121880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1993794" y="5121880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/>
        </p:nvSpPr>
        <p:spPr>
          <a:xfrm>
            <a:off x="1993794" y="4961883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2212484" y="5121880"/>
            <a:ext cx="209293" cy="159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1966526" y="5974100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2185216" y="6134097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2185216" y="5974100"/>
            <a:ext cx="209293" cy="159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2403906" y="6134097"/>
            <a:ext cx="209293" cy="1599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3024063" y="4954577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3242753" y="5114574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242753" y="4954577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3461443" y="5114574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3695658" y="5298380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3914348" y="5458377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3914348" y="5298380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4133038" y="5458377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327367" y="4785871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1546057" y="4945868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546057" y="4785871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1764747" y="4945868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128403" y="5298384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4130912" y="5126478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4128403" y="4954572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4128402" y="4782666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2420522" y="5148981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2423031" y="4977075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2420522" y="4805169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2420521" y="4633263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3922198" y="5121880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3924707" y="4949974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3922198" y="4778068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3922197" y="4606162"/>
            <a:ext cx="209293" cy="159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7132513" y="1773227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7351203" y="1933224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351203" y="1773227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7569893" y="1933224"/>
            <a:ext cx="209293" cy="159995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8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cg2lab</dc:creator>
  <cp:lastModifiedBy>cg2lab</cp:lastModifiedBy>
  <cp:revision>3</cp:revision>
  <dcterms:created xsi:type="dcterms:W3CDTF">2021-01-14T10:48:17Z</dcterms:created>
  <dcterms:modified xsi:type="dcterms:W3CDTF">2021-01-14T11:00:42Z</dcterms:modified>
</cp:coreProperties>
</file>