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54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73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08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7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4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6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1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21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25CA-8C53-48DE-9005-DAAADFD94C71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F8D5-3C92-4FA9-9F3C-EDAC9DDC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6342" y="1777995"/>
            <a:ext cx="3164114" cy="1233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剪刀</a:t>
            </a:r>
            <a:r>
              <a:rPr lang="en-US" altLang="zh-TW" dirty="0" smtClean="0"/>
              <a:t>(button1)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7141" y="1777994"/>
            <a:ext cx="3164114" cy="1233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石頭</a:t>
            </a:r>
            <a:r>
              <a:rPr lang="en-US" altLang="zh-TW" dirty="0" smtClean="0"/>
              <a:t>(button2)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16684" y="1777998"/>
            <a:ext cx="3164114" cy="1233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布</a:t>
            </a:r>
            <a:r>
              <a:rPr lang="en-US" altLang="zh-TW" dirty="0" smtClean="0"/>
              <a:t>(button3)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89827" y="4571999"/>
            <a:ext cx="4426857" cy="1698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顯示勝負或平手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ruchTextbox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2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洨福</dc:creator>
  <cp:lastModifiedBy>洨福</cp:lastModifiedBy>
  <cp:revision>1</cp:revision>
  <dcterms:created xsi:type="dcterms:W3CDTF">2020-11-19T06:44:15Z</dcterms:created>
  <dcterms:modified xsi:type="dcterms:W3CDTF">2020-11-19T06:49:11Z</dcterms:modified>
</cp:coreProperties>
</file>