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6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8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EE369EBA-A5CD-D1B5-751F-1D3076869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049" r="-1" b="1371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BDB27A-E100-F7D2-A5BD-B1BF6F86F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0216" y="726641"/>
            <a:ext cx="7439819" cy="3187427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AK8PO - </a:t>
            </a:r>
            <a:r>
              <a:rPr lang="en-US" sz="5400" dirty="0" err="1">
                <a:solidFill>
                  <a:srgbClr val="FFFFFF"/>
                </a:solidFill>
              </a:rPr>
              <a:t>OxObstacles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4243-229A-01A2-7E4A-5F6F3AEB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Jan </a:t>
            </a:r>
            <a:r>
              <a:rPr lang="en-US" sz="2200" dirty="0" err="1">
                <a:solidFill>
                  <a:srgbClr val="FFFFFF"/>
                </a:solidFill>
              </a:rPr>
              <a:t>Dluho</a:t>
            </a:r>
            <a:r>
              <a:rPr lang="cs-CZ" sz="2200" dirty="0">
                <a:solidFill>
                  <a:srgbClr val="FFFFFF"/>
                </a:solidFill>
              </a:rPr>
              <a:t>3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80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Game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56C9-9DEF-B83F-47F4-52B8A735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Idea </a:t>
            </a:r>
            <a:r>
              <a:rPr lang="cs-CZ" dirty="0" err="1"/>
              <a:t>was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Maze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obstacles</a:t>
            </a:r>
            <a:r>
              <a:rPr lang="cs-CZ" dirty="0"/>
              <a:t>.</a:t>
            </a:r>
          </a:p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goal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start to </a:t>
            </a:r>
            <a:r>
              <a:rPr lang="cs-CZ" dirty="0" err="1"/>
              <a:t>finish</a:t>
            </a:r>
            <a:r>
              <a:rPr lang="cs-CZ" dirty="0"/>
              <a:t> to </a:t>
            </a:r>
            <a:r>
              <a:rPr lang="cs-CZ" dirty="0" err="1"/>
              <a:t>continue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leve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Gameplay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56C9-9DEF-B83F-47F4-52B8A735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Player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character</a:t>
            </a:r>
            <a:endParaRPr lang="cs-CZ" dirty="0"/>
          </a:p>
          <a:p>
            <a:r>
              <a:rPr lang="cs-CZ" dirty="0"/>
              <a:t>Wall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creating</a:t>
            </a:r>
            <a:r>
              <a:rPr lang="cs-CZ" dirty="0"/>
              <a:t> a maze</a:t>
            </a:r>
          </a:p>
          <a:p>
            <a:r>
              <a:rPr lang="cs-CZ" dirty="0" err="1"/>
              <a:t>Spinner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spinning and </a:t>
            </a:r>
            <a:r>
              <a:rPr lang="cs-CZ" dirty="0" err="1"/>
              <a:t>making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to </a:t>
            </a:r>
            <a:r>
              <a:rPr lang="cs-CZ" dirty="0" err="1"/>
              <a:t>pass</a:t>
            </a:r>
            <a:r>
              <a:rPr lang="cs-CZ" dirty="0"/>
              <a:t> by</a:t>
            </a:r>
          </a:p>
          <a:p>
            <a:r>
              <a:rPr lang="cs-CZ" dirty="0" err="1"/>
              <a:t>Dropper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– An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fall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sky</a:t>
            </a:r>
            <a:r>
              <a:rPr lang="cs-CZ" dirty="0"/>
              <a:t> out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nowhere</a:t>
            </a:r>
            <a:endParaRPr lang="cs-CZ" dirty="0"/>
          </a:p>
          <a:p>
            <a:r>
              <a:rPr lang="cs-CZ" dirty="0"/>
              <a:t>Roller </a:t>
            </a:r>
            <a:r>
              <a:rPr lang="cs-CZ" dirty="0" err="1"/>
              <a:t>object</a:t>
            </a:r>
            <a:r>
              <a:rPr lang="cs-CZ" dirty="0"/>
              <a:t> – An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fall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sky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a </a:t>
            </a:r>
            <a:r>
              <a:rPr lang="cs-CZ" dirty="0" err="1"/>
              <a:t>avalanche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Game </a:t>
            </a:r>
            <a:r>
              <a:rPr lang="cs-CZ" dirty="0" err="1"/>
              <a:t>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56C9-9DEF-B83F-47F4-52B8A735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r>
              <a:rPr lang="cs-CZ" dirty="0" err="1"/>
              <a:t>Mover</a:t>
            </a:r>
            <a:r>
              <a:rPr lang="cs-CZ" dirty="0"/>
              <a:t> –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moving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player</a:t>
            </a:r>
            <a:endParaRPr lang="cs-CZ" dirty="0"/>
          </a:p>
          <a:p>
            <a:r>
              <a:rPr lang="cs-CZ" dirty="0" err="1"/>
              <a:t>ObjectHit</a:t>
            </a:r>
            <a:r>
              <a:rPr lang="cs-CZ" dirty="0"/>
              <a:t> –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player</a:t>
            </a:r>
            <a:r>
              <a:rPr lang="cs-CZ" dirty="0"/>
              <a:t> hit any </a:t>
            </a:r>
            <a:r>
              <a:rPr lang="cs-CZ" dirty="0" err="1"/>
              <a:t>object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game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turn</a:t>
            </a:r>
            <a:r>
              <a:rPr lang="cs-CZ" dirty="0"/>
              <a:t> </a:t>
            </a:r>
            <a:r>
              <a:rPr lang="cs-CZ" dirty="0" err="1"/>
              <a:t>red</a:t>
            </a:r>
            <a:r>
              <a:rPr lang="cs-CZ" dirty="0"/>
              <a:t> and </a:t>
            </a:r>
            <a:r>
              <a:rPr lang="cs-CZ" dirty="0" err="1"/>
              <a:t>score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added</a:t>
            </a:r>
            <a:endParaRPr lang="cs-CZ" dirty="0"/>
          </a:p>
          <a:p>
            <a:r>
              <a:rPr lang="cs-CZ" dirty="0" err="1"/>
              <a:t>Scorer</a:t>
            </a:r>
            <a:r>
              <a:rPr lang="cs-CZ" dirty="0"/>
              <a:t> –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dirty="0" err="1"/>
              <a:t>score</a:t>
            </a:r>
            <a:r>
              <a:rPr lang="cs-CZ" dirty="0"/>
              <a:t> </a:t>
            </a:r>
            <a:r>
              <a:rPr lang="cs-CZ" dirty="0" err="1"/>
              <a:t>couner</a:t>
            </a:r>
            <a:endParaRPr lang="cs-CZ" dirty="0"/>
          </a:p>
          <a:p>
            <a:r>
              <a:rPr lang="cs-CZ" dirty="0" err="1"/>
              <a:t>Spinner</a:t>
            </a:r>
            <a:r>
              <a:rPr lang="cs-CZ" dirty="0"/>
              <a:t> – </a:t>
            </a:r>
            <a:r>
              <a:rPr lang="cs-CZ" dirty="0" err="1"/>
              <a:t>defining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rotation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spinner</a:t>
            </a:r>
            <a:endParaRPr lang="cs-CZ" dirty="0"/>
          </a:p>
          <a:p>
            <a:r>
              <a:rPr lang="cs-CZ" dirty="0" err="1"/>
              <a:t>Dropper</a:t>
            </a:r>
            <a:r>
              <a:rPr lang="cs-CZ" dirty="0"/>
              <a:t> – </a:t>
            </a:r>
            <a:r>
              <a:rPr lang="cs-CZ" dirty="0" err="1"/>
              <a:t>defining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in </a:t>
            </a:r>
            <a:r>
              <a:rPr lang="cs-CZ" dirty="0" err="1"/>
              <a:t>certain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dropped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game</a:t>
            </a:r>
          </a:p>
          <a:p>
            <a:r>
              <a:rPr lang="cs-CZ" dirty="0"/>
              <a:t>Game – </a:t>
            </a:r>
            <a:r>
              <a:rPr lang="cs-CZ" dirty="0" err="1"/>
              <a:t>defining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shortcuts</a:t>
            </a:r>
            <a:r>
              <a:rPr lang="cs-CZ" dirty="0"/>
              <a:t> to exit </a:t>
            </a:r>
            <a:r>
              <a:rPr lang="cs-CZ" dirty="0" err="1"/>
              <a:t>the</a:t>
            </a:r>
            <a:r>
              <a:rPr lang="cs-CZ" dirty="0"/>
              <a:t> game by ESC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7FFB2-BBA7-5E29-1C08-133DF080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625" y="1825625"/>
            <a:ext cx="7318750" cy="4351338"/>
          </a:xfrm>
        </p:spPr>
      </p:pic>
    </p:spTree>
    <p:extLst>
      <p:ext uri="{BB962C8B-B14F-4D97-AF65-F5344CB8AC3E}">
        <p14:creationId xmlns:p14="http://schemas.microsoft.com/office/powerpoint/2010/main" val="44696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Components</a:t>
            </a:r>
            <a:r>
              <a:rPr lang="cs-CZ" dirty="0"/>
              <a:t> </a:t>
            </a:r>
            <a:r>
              <a:rPr lang="cs-CZ" dirty="0" err="1"/>
              <a:t>used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AA0B-9D36-CA33-CC31-338536FA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CinemachineVirtualCamer</a:t>
            </a:r>
            <a:endParaRPr lang="cs-CZ" dirty="0"/>
          </a:p>
          <a:p>
            <a:r>
              <a:rPr lang="cs-CZ" dirty="0" err="1"/>
              <a:t>BoxCollider</a:t>
            </a:r>
            <a:r>
              <a:rPr lang="cs-CZ" dirty="0"/>
              <a:t> </a:t>
            </a:r>
          </a:p>
          <a:p>
            <a:r>
              <a:rPr lang="cs-CZ" dirty="0" err="1"/>
              <a:t>Rigidbody</a:t>
            </a:r>
            <a:r>
              <a:rPr lang="cs-CZ" dirty="0"/>
              <a:t> </a:t>
            </a:r>
          </a:p>
          <a:p>
            <a:r>
              <a:rPr lang="cs-CZ" dirty="0" err="1"/>
              <a:t>MeshCollider</a:t>
            </a:r>
            <a:r>
              <a:rPr lang="cs-CZ" dirty="0"/>
              <a:t>  </a:t>
            </a:r>
          </a:p>
          <a:p>
            <a:r>
              <a:rPr lang="cs-CZ" dirty="0" err="1"/>
              <a:t>SphereCollider</a:t>
            </a:r>
            <a:r>
              <a:rPr lang="cs-CZ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DFAE-67DE-416B-2C45-4549C123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….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DAA0B-9D36-CA33-CC31-338536FA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any </a:t>
            </a:r>
            <a:r>
              <a:rPr lang="cs-CZ" dirty="0" err="1"/>
              <a:t>question</a:t>
            </a:r>
            <a:r>
              <a:rPr lang="en-US" dirty="0"/>
              <a:t>s</a:t>
            </a:r>
            <a:r>
              <a:rPr lang="cs-CZ" dirty="0"/>
              <a:t> </a:t>
            </a:r>
            <a:r>
              <a:rPr lang="cs-CZ" dirty="0" err="1"/>
              <a:t>please</a:t>
            </a:r>
            <a:r>
              <a:rPr lang="cs-CZ" dirty="0"/>
              <a:t> … </a:t>
            </a:r>
            <a:r>
              <a:rPr lang="en-US"/>
              <a:t>dont</a:t>
            </a:r>
            <a:r>
              <a:rPr lang="cs-CZ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031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Rockwell</vt:lpstr>
      <vt:lpstr>Segoe UI</vt:lpstr>
      <vt:lpstr>ExploreVTI</vt:lpstr>
      <vt:lpstr>AK8PO - OxObstacles</vt:lpstr>
      <vt:lpstr>Game idea</vt:lpstr>
      <vt:lpstr>Gameplay objects</vt:lpstr>
      <vt:lpstr>Game scripts</vt:lpstr>
      <vt:lpstr>Game</vt:lpstr>
      <vt:lpstr>Components used</vt:lpstr>
      <vt:lpstr>Thank you ….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AK8PO - OxObstacles</dc:title>
  <dc:creator>Dluhos Jan</dc:creator>
  <cp:lastModifiedBy>Dluhos Jan</cp:lastModifiedBy>
  <cp:revision>1</cp:revision>
  <dcterms:created xsi:type="dcterms:W3CDTF">2023-07-15T08:39:44Z</dcterms:created>
  <dcterms:modified xsi:type="dcterms:W3CDTF">2023-07-15T08:53:34Z</dcterms:modified>
</cp:coreProperties>
</file>