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79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2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5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6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4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2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8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CB39-2D86-4EF5-93AF-C67464406B54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8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2615" y="289169"/>
            <a:ext cx="2274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囲碁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k</a:t>
            </a:r>
            <a:r>
              <a:rPr lang="en-US" altLang="ja-JP" dirty="0" smtClean="0"/>
              <a:t>ey:154_part33</a:t>
            </a:r>
          </a:p>
          <a:p>
            <a:r>
              <a:rPr lang="en-US" altLang="ja-JP" dirty="0" smtClean="0"/>
              <a:t>target:4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目視類似区間</a:t>
            </a:r>
            <a:endParaRPr lang="en-US" altLang="ja-JP" dirty="0" smtClean="0"/>
          </a:p>
          <a:p>
            <a:r>
              <a:rPr kumimoji="1" lang="en-US" altLang="ja-JP" dirty="0" smtClean="0"/>
              <a:t>84~129</a:t>
            </a:r>
          </a:p>
          <a:p>
            <a:r>
              <a:rPr lang="en-US" altLang="ja-JP" dirty="0" smtClean="0"/>
              <a:t>155~179</a:t>
            </a:r>
          </a:p>
          <a:p>
            <a:r>
              <a:rPr kumimoji="1" lang="en-US" altLang="ja-JP" dirty="0" smtClean="0"/>
              <a:t>302~330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66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八島 永知_大分</dc:creator>
  <cp:lastModifiedBy>八島 永知_大分</cp:lastModifiedBy>
  <cp:revision>1</cp:revision>
  <dcterms:created xsi:type="dcterms:W3CDTF">2023-07-03T04:42:40Z</dcterms:created>
  <dcterms:modified xsi:type="dcterms:W3CDTF">2023-07-03T04:47:05Z</dcterms:modified>
</cp:coreProperties>
</file>