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6" r:id="rId3"/>
    <p:sldId id="257" r:id="rId4"/>
    <p:sldId id="258" r:id="rId5"/>
    <p:sldId id="259" r:id="rId6"/>
    <p:sldId id="268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56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7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464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9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D85DDE-47D3-406B-884E-DA752D101C8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552B5C-77DE-4F0B-AC3A-3406546C11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7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산성수증기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0674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2WDA</a:t>
            </a:r>
            <a:endParaRPr lang="en-US" altLang="ko-KR" sz="4400" dirty="0" smtClean="0"/>
          </a:p>
          <a:p>
            <a:r>
              <a:rPr lang="ko-KR" altLang="en-US" sz="4400" dirty="0" smtClean="0"/>
              <a:t>차재영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004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45" y="222141"/>
            <a:ext cx="8482828" cy="63694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45" y="222142"/>
            <a:ext cx="8459948" cy="63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0253" y="417093"/>
            <a:ext cx="20932260" cy="74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1274448" descr="EMB00003de80e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0" y="253275"/>
            <a:ext cx="11130208" cy="64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70521" y="1486985"/>
            <a:ext cx="17689871" cy="64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_x250107216" descr="EMB000092f812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19" y="174025"/>
            <a:ext cx="8036189" cy="59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63118" y="1524913"/>
            <a:ext cx="18141661" cy="61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50097136" descr="EMB000092f8128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174025"/>
            <a:ext cx="8036189" cy="59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368488" y="1795547"/>
            <a:ext cx="5706846" cy="3695415"/>
            <a:chOff x="4707466" y="2163577"/>
            <a:chExt cx="4707467" cy="3010097"/>
          </a:xfrm>
        </p:grpSpPr>
        <p:pic>
          <p:nvPicPr>
            <p:cNvPr id="1030" name="_x250108872" descr="EMB000092f812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6" t="45216" r="15308" b="16728"/>
            <a:stretch>
              <a:fillRect/>
            </a:stretch>
          </p:blipFill>
          <p:spPr bwMode="auto">
            <a:xfrm>
              <a:off x="4707467" y="2163577"/>
              <a:ext cx="4707466" cy="203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250109304" descr="EMB000092f8129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03" t="38992" r="32918" b="36673"/>
            <a:stretch>
              <a:fillRect/>
            </a:stretch>
          </p:blipFill>
          <p:spPr bwMode="auto">
            <a:xfrm>
              <a:off x="4707466" y="3865926"/>
              <a:ext cx="2600539" cy="130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194719960" descr="EMB000092f8129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4672" r="1761" b="3018"/>
          <a:stretch>
            <a:fillRect/>
          </a:stretch>
        </p:blipFill>
        <p:spPr bwMode="auto">
          <a:xfrm>
            <a:off x="3055070" y="457200"/>
            <a:ext cx="8036836" cy="57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4" name="_x194714848" descr="EMB000092f8129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t="5920" r="1083" b="1738"/>
          <a:stretch>
            <a:fillRect/>
          </a:stretch>
        </p:blipFill>
        <p:spPr bwMode="auto">
          <a:xfrm>
            <a:off x="3046868" y="468440"/>
            <a:ext cx="8224634" cy="57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582160" y="4329989"/>
            <a:ext cx="4285627" cy="1802791"/>
            <a:chOff x="1585087" y="6016502"/>
            <a:chExt cx="4285627" cy="1802791"/>
          </a:xfrm>
        </p:grpSpPr>
        <p:pic>
          <p:nvPicPr>
            <p:cNvPr id="1039" name="_x194719600" descr="EMB000092f8129c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57" y="6066693"/>
              <a:ext cx="1104900" cy="1722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_x194723776" descr="EMB000092f8129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076" y="6016502"/>
              <a:ext cx="1036638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_x194724568" descr="EMB000092f8129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087" y="6044469"/>
              <a:ext cx="1058863" cy="174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_x194726080" descr="EMB000092f8129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491" y="6066693"/>
              <a:ext cx="1096963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456267" y="3841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145504000" descr="EMB000092f812a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98"/>
          <a:stretch>
            <a:fillRect/>
          </a:stretch>
        </p:blipFill>
        <p:spPr bwMode="auto">
          <a:xfrm>
            <a:off x="3063272" y="5039857"/>
            <a:ext cx="8327003" cy="12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_x145507528" descr="EMB000092f812ab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4" t="89887"/>
          <a:stretch/>
        </p:blipFill>
        <p:spPr bwMode="auto">
          <a:xfrm>
            <a:off x="6434667" y="5537200"/>
            <a:ext cx="4972012" cy="62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955451" y="442400"/>
            <a:ext cx="18837383" cy="69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4" name="_x145507384" descr="EMB000092f812a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/>
          <a:stretch>
            <a:fillRect/>
          </a:stretch>
        </p:blipFill>
        <p:spPr bwMode="auto">
          <a:xfrm>
            <a:off x="2955450" y="491827"/>
            <a:ext cx="8344372" cy="58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6" name="_x450885624" descr="EMB000092f812b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2" r="1909"/>
          <a:stretch>
            <a:fillRect/>
          </a:stretch>
        </p:blipFill>
        <p:spPr bwMode="auto">
          <a:xfrm>
            <a:off x="2520979" y="227048"/>
            <a:ext cx="9393497" cy="66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0253" y="417093"/>
            <a:ext cx="20932260" cy="74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2" y="402579"/>
            <a:ext cx="8599086" cy="60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0253" y="417093"/>
            <a:ext cx="20932260" cy="74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0" y="0"/>
            <a:ext cx="663114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18840" t="-675" r="70114" b="675"/>
          <a:stretch/>
        </p:blipFill>
        <p:spPr>
          <a:xfrm>
            <a:off x="5612362" y="-146160"/>
            <a:ext cx="285391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39199"/>
            <a:ext cx="3003110" cy="223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2276516"/>
            <a:ext cx="3105528" cy="21877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54" y="4464231"/>
            <a:ext cx="3077173" cy="216774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20" y="4503813"/>
            <a:ext cx="2952050" cy="208857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472929" y="1676908"/>
            <a:ext cx="1467749" cy="1955004"/>
            <a:chOff x="7018506" y="2067410"/>
            <a:chExt cx="1467749" cy="19550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752" y="2185246"/>
              <a:ext cx="487640" cy="43278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861" y="2516874"/>
              <a:ext cx="222261" cy="25401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99" y="2068131"/>
              <a:ext cx="222261" cy="25401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980" y="2999825"/>
              <a:ext cx="673135" cy="22861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562" y="2771213"/>
              <a:ext cx="673135" cy="22861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887" y="2517200"/>
              <a:ext cx="228612" cy="25401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860" y="2301103"/>
              <a:ext cx="222261" cy="25401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238" y="2307453"/>
              <a:ext cx="222261" cy="25401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120" y="3241138"/>
              <a:ext cx="673135" cy="22861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120" y="3504139"/>
              <a:ext cx="673135" cy="22861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979" y="3793802"/>
              <a:ext cx="673135" cy="22861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506" y="2756958"/>
              <a:ext cx="673135" cy="22861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530" y="2991507"/>
              <a:ext cx="673135" cy="2286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598" y="2067410"/>
              <a:ext cx="222261" cy="25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6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0253" y="417093"/>
            <a:ext cx="20932260" cy="74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97" y="199964"/>
            <a:ext cx="6724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0253" y="417093"/>
            <a:ext cx="20932260" cy="74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250612" y="135451"/>
            <a:ext cx="5369794" cy="4961462"/>
            <a:chOff x="5844213" y="40242"/>
            <a:chExt cx="5369794" cy="4961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t="74074" r="25873" b="20417"/>
            <a:stretch/>
          </p:blipFill>
          <p:spPr>
            <a:xfrm>
              <a:off x="5844213" y="3660785"/>
              <a:ext cx="5369793" cy="1340919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5844213" y="40242"/>
              <a:ext cx="5369794" cy="4961462"/>
              <a:chOff x="8041651" y="135451"/>
              <a:chExt cx="5369794" cy="496146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74074" r="25873"/>
              <a:stretch/>
            </p:blipFill>
            <p:spPr>
              <a:xfrm>
                <a:off x="8041652" y="3318921"/>
                <a:ext cx="5369793" cy="177799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/>
              <a:srcRect t="74074" r="25873" b="20417"/>
              <a:stretch/>
            </p:blipFill>
            <p:spPr>
              <a:xfrm>
                <a:off x="8041651" y="135451"/>
                <a:ext cx="5369793" cy="3183470"/>
              </a:xfrm>
              <a:prstGeom prst="rect">
                <a:avLst/>
              </a:prstGeom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254"/>
          <a:stretch/>
        </p:blipFill>
        <p:spPr>
          <a:xfrm>
            <a:off x="1136209" y="135451"/>
            <a:ext cx="7244107" cy="49889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09" y="135451"/>
            <a:ext cx="7244107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45869"/>
              </p:ext>
            </p:extLst>
          </p:nvPr>
        </p:nvGraphicFramePr>
        <p:xfrm>
          <a:off x="2175446" y="135451"/>
          <a:ext cx="8915888" cy="6654817"/>
        </p:xfrm>
        <a:graphic>
          <a:graphicData uri="http://schemas.openxmlformats.org/drawingml/2006/table">
            <a:tbl>
              <a:tblPr/>
              <a:tblGrid>
                <a:gridCol w="3384687"/>
                <a:gridCol w="5531201"/>
              </a:tblGrid>
              <a:tr h="299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애로사항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해결방법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D5"/>
                    </a:solidFill>
                  </a:tcPr>
                </a:tc>
              </a:tr>
              <a:tr h="22739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많은 단어들을 겹치지 않고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일정 순서대로 내려오게 하는 부분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단어가 담겨있는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arrJLabel[i]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뿌려줄 때 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좌표가 겹치지 않게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증가함에 따라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단어들이 겹치지 않게 나열되게 하고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단위씩 나누어서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좌표가 화면을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벗어나지 않게 하였습니다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많은 단어들이 한번에 나타나지 않게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보이는 화면에 좌표보다 밑쪽에서 올라오게 설정하였습니다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i="1" kern="0" spc="0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arrJLabel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300" kern="0" spc="0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].setLocation(</a:t>
                      </a:r>
                      <a:r>
                        <a:rPr lang="en-US" altLang="ko-KR" sz="1300" kern="0" spc="0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70-700*</a:t>
                      </a:r>
                      <a:r>
                        <a:rPr lang="en-US" altLang="ko-KR" sz="1300" kern="0" spc="0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(</a:t>
                      </a:r>
                      <a:r>
                        <a:rPr lang="en-US" altLang="ko-KR" sz="1300" kern="0" spc="0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myRandom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.nextInt(700)+</a:t>
                      </a:r>
                      <a:r>
                        <a:rPr lang="en-US" altLang="ko-KR" sz="1300" kern="0" spc="0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myRandom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.nextInt(100)+300)*</a:t>
                      </a:r>
                      <a:r>
                        <a:rPr lang="en-US" altLang="ko-KR" sz="1300" kern="0" spc="0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10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위에 애로사항을 수정해보니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화면에는 단어들이 아직 보이지 않지만 사용자가 해당단어들을 입력하면 아직 올라오지 않는 단어들이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처리되어 점수가 올라가는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현상발견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정답부분 처리부분에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300" i="1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arrJLabel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isVisible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()==</a:t>
                      </a:r>
                      <a:r>
                        <a:rPr lang="en-US" altLang="ko-KR" sz="1300" b="1" kern="0" spc="0" dirty="0">
                          <a:solidFill>
                            <a:srgbClr val="7F0055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true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&amp;&amp;</a:t>
                      </a:r>
                      <a:r>
                        <a:rPr lang="en-US" altLang="ko-KR" sz="1300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inputText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.getText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().equals(</a:t>
                      </a:r>
                      <a:r>
                        <a:rPr lang="en-US" altLang="ko-KR" sz="1300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word_create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en-US" altLang="ko-KR" sz="1300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))&amp;&amp;(</a:t>
                      </a:r>
                      <a:r>
                        <a:rPr lang="en-US" altLang="ko-KR" sz="1300" i="1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arrJLabel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getY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()&gt;10&amp;&amp;</a:t>
                      </a:r>
                      <a:r>
                        <a:rPr lang="en-US" altLang="ko-KR" sz="1300" i="1" kern="0" spc="0" dirty="0" err="1">
                          <a:solidFill>
                            <a:srgbClr val="0000C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arrJLabel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getY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()&lt;575))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보는 화면범위에 들어왔을 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입력하면 정답처리가 되도록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조건문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추가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3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점수를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저장된 정보를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랭킹보기를 클릭 시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그래픽으로 뿌려주는 부분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522" marR="36522" marT="10097" marB="1009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insert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시키는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rank()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반환형을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ArrayLIst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&lt;String&gt;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하여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rank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lang="en-US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rs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"rank"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)+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"★"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en-US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rs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"id"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)+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ko-KR" alt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車</a:t>
                      </a:r>
                      <a:r>
                        <a:rPr lang="en-US" altLang="ko-KR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en-US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rs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sz="1300" kern="0" spc="0" dirty="0" err="1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passwd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)+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ko-KR" alt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在</a:t>
                      </a:r>
                      <a:r>
                        <a:rPr lang="en-US" altLang="ko-KR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en-US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rs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"score"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)+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ko-KR" alt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映</a:t>
                      </a:r>
                      <a:r>
                        <a:rPr lang="en-US" altLang="ko-KR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en-US" sz="1300" kern="0" spc="0" dirty="0" err="1">
                          <a:solidFill>
                            <a:srgbClr val="6A3E3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rs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.getString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2A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"time"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순위 ★ 학번 車 이름 在 점수 暎 시간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substring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index of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이용하여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부분을 잘라서 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Gui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뿌려주었습니다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6522" marR="36522" marT="10097" marB="1009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41</TotalTime>
  <Words>205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Gill Sans MT</vt:lpstr>
      <vt:lpstr>굴림</vt:lpstr>
      <vt:lpstr>맑은 고딕</vt:lpstr>
      <vt:lpstr>함초롬바탕</vt:lpstr>
      <vt:lpstr>휴먼매직체</vt:lpstr>
      <vt:lpstr>Arial</vt:lpstr>
      <vt:lpstr>Impact</vt:lpstr>
      <vt:lpstr>Badge</vt:lpstr>
      <vt:lpstr>산성수증기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산성수증기 게임</dc:title>
  <dc:creator>bon320-9</dc:creator>
  <cp:lastModifiedBy>bon320-12</cp:lastModifiedBy>
  <cp:revision>15</cp:revision>
  <dcterms:created xsi:type="dcterms:W3CDTF">2019-12-06T01:55:02Z</dcterms:created>
  <dcterms:modified xsi:type="dcterms:W3CDTF">2019-12-06T02:47:03Z</dcterms:modified>
</cp:coreProperties>
</file>