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FF"/>
    <a:srgbClr val="676D76"/>
    <a:srgbClr val="E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60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7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3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2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8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7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5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2B1C-0E5F-4C4B-8B59-D0914CDBF60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8631-55E3-43FD-8C88-39308004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E89BE8FD-7880-4139-8384-E63FEA30324B}"/>
              </a:ext>
            </a:extLst>
          </p:cNvPr>
          <p:cNvGrpSpPr/>
          <p:nvPr/>
        </p:nvGrpSpPr>
        <p:grpSpPr>
          <a:xfrm>
            <a:off x="3563730" y="640103"/>
            <a:ext cx="6266276" cy="4375175"/>
            <a:chOff x="645270" y="899183"/>
            <a:chExt cx="6266276" cy="43751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D4E06FF9-A6EF-45F5-ABAD-26C2DCA9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3"/>
              <a:ext cx="6266276" cy="437517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D4BFBE7E-C012-47DB-9F16-346A25938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4"/>
              <a:ext cx="6266276" cy="4375174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1301D8BC-D260-494B-A1D2-2B3E30256C3D}"/>
                </a:ext>
              </a:extLst>
            </p:cNvPr>
            <p:cNvSpPr/>
            <p:nvPr/>
          </p:nvSpPr>
          <p:spPr>
            <a:xfrm>
              <a:off x="1163437" y="1057128"/>
              <a:ext cx="964277" cy="197379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2A4FE8EA-69D5-4536-941B-971C4F5EF07A}"/>
                </a:ext>
              </a:extLst>
            </p:cNvPr>
            <p:cNvSpPr/>
            <p:nvPr/>
          </p:nvSpPr>
          <p:spPr>
            <a:xfrm>
              <a:off x="1076301" y="1254507"/>
              <a:ext cx="964277" cy="311687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2220496D-513E-42B3-B1B0-42D1A597A2D1}"/>
                </a:ext>
              </a:extLst>
            </p:cNvPr>
            <p:cNvSpPr/>
            <p:nvPr/>
          </p:nvSpPr>
          <p:spPr>
            <a:xfrm>
              <a:off x="690514" y="938735"/>
              <a:ext cx="771574" cy="730522"/>
            </a:xfrm>
            <a:prstGeom prst="ellipse">
              <a:avLst/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8" descr="영진전문대학교 배경 이미지 검색결과&quot;">
              <a:extLst>
                <a:ext uri="{FF2B5EF4-FFF2-40B4-BE49-F238E27FC236}">
                  <a16:creationId xmlns:a16="http://schemas.microsoft.com/office/drawing/2014/main" xmlns="" id="{C0AD8FF7-0CD9-416C-932A-7BA99C9A9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46" y="938735"/>
              <a:ext cx="710110" cy="71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98555DC-A20D-49CE-924E-ACFF15088B76}"/>
                </a:ext>
              </a:extLst>
            </p:cNvPr>
            <p:cNvSpPr/>
            <p:nvPr/>
          </p:nvSpPr>
          <p:spPr>
            <a:xfrm>
              <a:off x="6096000" y="4966946"/>
              <a:ext cx="762000" cy="2236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AA089985-DC6F-4B53-AE15-940E68FB54B1}"/>
                </a:ext>
              </a:extLst>
            </p:cNvPr>
            <p:cNvSpPr/>
            <p:nvPr/>
          </p:nvSpPr>
          <p:spPr>
            <a:xfrm>
              <a:off x="3475727" y="4966946"/>
              <a:ext cx="1225814" cy="2273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7BC06708-4017-44E4-9866-A2CAEC677370}"/>
              </a:ext>
            </a:extLst>
          </p:cNvPr>
          <p:cNvGrpSpPr/>
          <p:nvPr/>
        </p:nvGrpSpPr>
        <p:grpSpPr>
          <a:xfrm>
            <a:off x="3716130" y="792503"/>
            <a:ext cx="6266276" cy="4375175"/>
            <a:chOff x="645270" y="899183"/>
            <a:chExt cx="6266276" cy="437517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082F0A93-B024-446F-BB05-FC45AB34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3"/>
              <a:ext cx="6266276" cy="437517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56BF9C47-39DA-457E-97FD-60E699E24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4"/>
              <a:ext cx="6266276" cy="4375174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CB389E3C-E2DD-4EAF-9034-513EA8F69F44}"/>
                </a:ext>
              </a:extLst>
            </p:cNvPr>
            <p:cNvSpPr/>
            <p:nvPr/>
          </p:nvSpPr>
          <p:spPr>
            <a:xfrm>
              <a:off x="1163437" y="1057128"/>
              <a:ext cx="964277" cy="197379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4136685F-3B25-459A-97A4-3460D2736D39}"/>
                </a:ext>
              </a:extLst>
            </p:cNvPr>
            <p:cNvSpPr/>
            <p:nvPr/>
          </p:nvSpPr>
          <p:spPr>
            <a:xfrm>
              <a:off x="1076301" y="1254507"/>
              <a:ext cx="964277" cy="311687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DF4AEF2C-3E13-4224-A918-FA0C28DE2C21}"/>
                </a:ext>
              </a:extLst>
            </p:cNvPr>
            <p:cNvSpPr/>
            <p:nvPr/>
          </p:nvSpPr>
          <p:spPr>
            <a:xfrm>
              <a:off x="690514" y="938735"/>
              <a:ext cx="771574" cy="730522"/>
            </a:xfrm>
            <a:prstGeom prst="ellipse">
              <a:avLst/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8" descr="영진전문대학교 배경 이미지 검색결과&quot;">
              <a:extLst>
                <a:ext uri="{FF2B5EF4-FFF2-40B4-BE49-F238E27FC236}">
                  <a16:creationId xmlns:a16="http://schemas.microsoft.com/office/drawing/2014/main" xmlns="" id="{94A68438-7276-4A4E-B906-0C6BCA1BB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46" y="938735"/>
              <a:ext cx="710110" cy="71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47AE62D-C837-4FD2-99EC-6021833C4486}"/>
                </a:ext>
              </a:extLst>
            </p:cNvPr>
            <p:cNvSpPr/>
            <p:nvPr/>
          </p:nvSpPr>
          <p:spPr>
            <a:xfrm>
              <a:off x="6096000" y="4966946"/>
              <a:ext cx="762000" cy="2236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175DF9F-CF7A-4255-B158-4E937C179F8B}"/>
                </a:ext>
              </a:extLst>
            </p:cNvPr>
            <p:cNvSpPr/>
            <p:nvPr/>
          </p:nvSpPr>
          <p:spPr>
            <a:xfrm>
              <a:off x="3475727" y="4966946"/>
              <a:ext cx="1225814" cy="2273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2B039449-6E42-4630-B101-CD841B6EE4C1}"/>
              </a:ext>
            </a:extLst>
          </p:cNvPr>
          <p:cNvGrpSpPr/>
          <p:nvPr/>
        </p:nvGrpSpPr>
        <p:grpSpPr>
          <a:xfrm>
            <a:off x="0" y="1803170"/>
            <a:ext cx="6266276" cy="4375175"/>
            <a:chOff x="645270" y="899183"/>
            <a:chExt cx="6266276" cy="437517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E551B667-2D3A-448D-AD3A-7FD64BA7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3"/>
              <a:ext cx="6266276" cy="43751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8407AD3B-F5F8-401A-B819-9099013A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4"/>
              <a:ext cx="6266276" cy="4375174"/>
            </a:xfrm>
            <a:prstGeom prst="rect">
              <a:avLst/>
            </a:prstGeom>
          </p:spPr>
        </p:pic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FC19C492-64CB-484D-ABF8-38F8272559FB}"/>
                </a:ext>
              </a:extLst>
            </p:cNvPr>
            <p:cNvSpPr/>
            <p:nvPr/>
          </p:nvSpPr>
          <p:spPr>
            <a:xfrm>
              <a:off x="1163437" y="1057128"/>
              <a:ext cx="964277" cy="197379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634B30D8-F2BE-48C1-A4B5-186D80BBC895}"/>
                </a:ext>
              </a:extLst>
            </p:cNvPr>
            <p:cNvSpPr/>
            <p:nvPr/>
          </p:nvSpPr>
          <p:spPr>
            <a:xfrm>
              <a:off x="1076301" y="1254507"/>
              <a:ext cx="964277" cy="311687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680CEAF0-BED4-4778-9C9C-8CC3CF8013C9}"/>
                </a:ext>
              </a:extLst>
            </p:cNvPr>
            <p:cNvSpPr/>
            <p:nvPr/>
          </p:nvSpPr>
          <p:spPr>
            <a:xfrm>
              <a:off x="690514" y="938735"/>
              <a:ext cx="771574" cy="730522"/>
            </a:xfrm>
            <a:prstGeom prst="ellipse">
              <a:avLst/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8" descr="영진전문대학교 배경 이미지 검색결과&quot;">
              <a:extLst>
                <a:ext uri="{FF2B5EF4-FFF2-40B4-BE49-F238E27FC236}">
                  <a16:creationId xmlns:a16="http://schemas.microsoft.com/office/drawing/2014/main" xmlns="" id="{FAEA2AF9-0C96-4F81-8063-3D034104C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46" y="938735"/>
              <a:ext cx="710110" cy="71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32FDF1E-D1FD-43BB-B5C5-8F41E83E8FB5}"/>
                </a:ext>
              </a:extLst>
            </p:cNvPr>
            <p:cNvSpPr/>
            <p:nvPr/>
          </p:nvSpPr>
          <p:spPr>
            <a:xfrm>
              <a:off x="6096000" y="4966946"/>
              <a:ext cx="762000" cy="2236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87BEB8D-9833-4F0A-B254-95324798A1C6}"/>
                </a:ext>
              </a:extLst>
            </p:cNvPr>
            <p:cNvSpPr/>
            <p:nvPr/>
          </p:nvSpPr>
          <p:spPr>
            <a:xfrm>
              <a:off x="3475727" y="4966946"/>
              <a:ext cx="1225814" cy="2273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9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2D3AD25-69B2-43EA-9D12-40DC1265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1556"/>
            <a:ext cx="7945348" cy="554751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936C01E9-A994-49D0-9912-659AE70F16CA}"/>
              </a:ext>
            </a:extLst>
          </p:cNvPr>
          <p:cNvGrpSpPr/>
          <p:nvPr/>
        </p:nvGrpSpPr>
        <p:grpSpPr>
          <a:xfrm>
            <a:off x="3133277" y="756840"/>
            <a:ext cx="7942688" cy="5547519"/>
            <a:chOff x="1448207" y="-719527"/>
            <a:chExt cx="7942688" cy="554751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5B14E3DC-4FF2-44F5-8D02-41532A1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207" y="-719527"/>
              <a:ext cx="7942688" cy="5547519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9E4743F9-9103-4D87-8868-161C46D84290}"/>
                </a:ext>
              </a:extLst>
            </p:cNvPr>
            <p:cNvGrpSpPr/>
            <p:nvPr/>
          </p:nvGrpSpPr>
          <p:grpSpPr>
            <a:xfrm>
              <a:off x="3097882" y="485720"/>
              <a:ext cx="4779349" cy="3289426"/>
              <a:chOff x="598986" y="1956559"/>
              <a:chExt cx="4779349" cy="3289426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xmlns="" id="{F550D887-C562-440B-BC9F-56D85A8207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88" t="1355" r="1429" b="2454"/>
              <a:stretch/>
            </p:blipFill>
            <p:spPr>
              <a:xfrm>
                <a:off x="598986" y="1956559"/>
                <a:ext cx="4779349" cy="328942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CF272E21-8C38-4FD0-9843-6160E82EC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4169439"/>
                <a:ext cx="1314450" cy="377624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02C36690-9360-441F-B4CC-126ED89A4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3703926"/>
                <a:ext cx="1314450" cy="37762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xmlns="" id="{9D121A7C-A261-45B2-9936-39B1EEF2B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3223648"/>
                <a:ext cx="1314450" cy="377624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8FF978ED-3D3B-4992-A26D-33CC5F589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2602147"/>
                <a:ext cx="1314450" cy="37762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66E7DD9F-0858-4777-B2FD-CC10842A5EE1}"/>
                  </a:ext>
                </a:extLst>
              </p:cNvPr>
              <p:cNvSpPr txBox="1"/>
              <p:nvPr/>
            </p:nvSpPr>
            <p:spPr>
              <a:xfrm>
                <a:off x="1524923" y="2618410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학번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A9C55785-101C-449D-93FE-ECB8248A21EE}"/>
                  </a:ext>
                </a:extLst>
              </p:cNvPr>
              <p:cNvSpPr txBox="1"/>
              <p:nvPr/>
            </p:nvSpPr>
            <p:spPr>
              <a:xfrm>
                <a:off x="1524923" y="311938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이름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A84B8AC-2DF2-4320-AF68-042CCD26E3F8}"/>
                  </a:ext>
                </a:extLst>
              </p:cNvPr>
              <p:cNvSpPr txBox="1"/>
              <p:nvPr/>
            </p:nvSpPr>
            <p:spPr>
              <a:xfrm>
                <a:off x="1524923" y="366063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시간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23E8DFD-85F6-4EA6-8DEC-75216B034BD1}"/>
                  </a:ext>
                </a:extLst>
              </p:cNvPr>
              <p:cNvSpPr txBox="1"/>
              <p:nvPr/>
            </p:nvSpPr>
            <p:spPr>
              <a:xfrm>
                <a:off x="1524923" y="4194728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점수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8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81B5DD-B722-42D0-9F5E-45F1C00C5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80" y="827513"/>
            <a:ext cx="7945348" cy="55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xmlns="" id="{7F684B46-99BD-446C-B258-B551B3876202}"/>
              </a:ext>
            </a:extLst>
          </p:cNvPr>
          <p:cNvSpPr/>
          <p:nvPr/>
        </p:nvSpPr>
        <p:spPr>
          <a:xfrm>
            <a:off x="441824" y="106791"/>
            <a:ext cx="2184400" cy="65372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F6C8BC7-E8BC-4892-8E14-161FDF48E74F}"/>
              </a:ext>
            </a:extLst>
          </p:cNvPr>
          <p:cNvSpPr/>
          <p:nvPr/>
        </p:nvSpPr>
        <p:spPr>
          <a:xfrm>
            <a:off x="632324" y="1063927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29C637D-F8B1-42F1-B584-FA7F02465A0B}"/>
              </a:ext>
            </a:extLst>
          </p:cNvPr>
          <p:cNvSpPr/>
          <p:nvPr/>
        </p:nvSpPr>
        <p:spPr>
          <a:xfrm>
            <a:off x="632324" y="1978327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 이름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DDB363-A806-446F-A644-BD1BBD19B670}"/>
              </a:ext>
            </a:extLst>
          </p:cNvPr>
          <p:cNvSpPr/>
          <p:nvPr/>
        </p:nvSpPr>
        <p:spPr>
          <a:xfrm>
            <a:off x="632324" y="2968927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6729534-1B95-4CEA-A88C-3238A72B4ABB}"/>
              </a:ext>
            </a:extLst>
          </p:cNvPr>
          <p:cNvSpPr/>
          <p:nvPr/>
        </p:nvSpPr>
        <p:spPr>
          <a:xfrm>
            <a:off x="632299" y="3737602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랭킹확인</a:t>
            </a:r>
            <a:endParaRPr lang="en-US" altLang="ko-KR" dirty="0" smtClean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8238851-5FE9-4A05-A393-5AFBA61E1A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34024" y="760517"/>
            <a:ext cx="0" cy="303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EA75F1C6-DCFF-4DE2-815E-C7D7A90250A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34024" y="1603631"/>
            <a:ext cx="0" cy="374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B62B2CC-1BE0-4FF7-9F2A-A6CE62EC50B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34024" y="2518031"/>
            <a:ext cx="0" cy="450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32AC97DE-7FB4-4A99-B267-F86FEDA70473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5400000" flipH="1" flipV="1">
            <a:off x="1110198" y="754680"/>
            <a:ext cx="3946426" cy="3098825"/>
          </a:xfrm>
          <a:prstGeom prst="bentConnector5">
            <a:avLst>
              <a:gd name="adj1" fmla="val -5793"/>
              <a:gd name="adj2" fmla="val 50000"/>
              <a:gd name="adj3" fmla="val 1057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CE1E08-5562-48CC-9E48-0DC8BD823193}"/>
              </a:ext>
            </a:extLst>
          </p:cNvPr>
          <p:cNvSpPr/>
          <p:nvPr/>
        </p:nvSpPr>
        <p:spPr>
          <a:xfrm>
            <a:off x="3731124" y="3378479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단어 입력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96E406FB-BD4B-4D58-A196-677E731CC00A}"/>
              </a:ext>
            </a:extLst>
          </p:cNvPr>
          <p:cNvGrpSpPr/>
          <p:nvPr/>
        </p:nvGrpSpPr>
        <p:grpSpPr>
          <a:xfrm>
            <a:off x="3238084" y="1228719"/>
            <a:ext cx="3359801" cy="4003932"/>
            <a:chOff x="2770860" y="-972352"/>
            <a:chExt cx="3702349" cy="5132433"/>
          </a:xfrm>
        </p:grpSpPr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xmlns="" id="{8C0F850E-FEB1-421F-AECA-927A12233344}"/>
                </a:ext>
              </a:extLst>
            </p:cNvPr>
            <p:cNvSpPr/>
            <p:nvPr/>
          </p:nvSpPr>
          <p:spPr>
            <a:xfrm>
              <a:off x="2770860" y="2667280"/>
              <a:ext cx="3076364" cy="111472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F12D447-97AD-4BE5-9C18-DD3EAE9C23E6}"/>
                </a:ext>
              </a:extLst>
            </p:cNvPr>
            <p:cNvSpPr txBox="1"/>
            <p:nvPr/>
          </p:nvSpPr>
          <p:spPr>
            <a:xfrm>
              <a:off x="3154824" y="3028655"/>
              <a:ext cx="2635877" cy="749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입력단어 </a:t>
              </a:r>
              <a:r>
                <a:rPr lang="en-US" altLang="ko-KR" sz="1600" dirty="0"/>
                <a:t>= </a:t>
              </a:r>
              <a:r>
                <a:rPr lang="ko-KR" altLang="en-US" sz="1600" dirty="0" smtClean="0"/>
                <a:t>수증기 </a:t>
              </a:r>
              <a:r>
                <a:rPr lang="ko-KR" altLang="en-US" sz="1600" dirty="0"/>
                <a:t>단어</a:t>
              </a:r>
            </a:p>
            <a:p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564088A-E7B0-404A-AE6B-95C40279C9F9}"/>
                </a:ext>
              </a:extLst>
            </p:cNvPr>
            <p:cNvSpPr txBox="1"/>
            <p:nvPr/>
          </p:nvSpPr>
          <p:spPr>
            <a:xfrm>
              <a:off x="4463182" y="3726106"/>
              <a:ext cx="570913" cy="433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YES</a:t>
              </a:r>
              <a:endParaRPr lang="ko-KR" altLang="en-US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2AE3121-E042-43FA-86B3-24C77710206C}"/>
                </a:ext>
              </a:extLst>
            </p:cNvPr>
            <p:cNvSpPr txBox="1"/>
            <p:nvPr/>
          </p:nvSpPr>
          <p:spPr>
            <a:xfrm>
              <a:off x="5586694" y="2555333"/>
              <a:ext cx="551482" cy="433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NO</a:t>
              </a:r>
              <a:endParaRPr lang="ko-KR" altLang="en-US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D1B45E25-7B47-4CC5-8C61-14151CB9338A}"/>
                </a:ext>
              </a:extLst>
            </p:cNvPr>
            <p:cNvSpPr txBox="1"/>
            <p:nvPr/>
          </p:nvSpPr>
          <p:spPr>
            <a:xfrm>
              <a:off x="4730520" y="-149244"/>
              <a:ext cx="570913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NO</a:t>
              </a:r>
              <a:endParaRPr lang="ko-KR" altLang="en-US" sz="1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580615A5-3E79-4576-924E-1DA225F564B7}"/>
                </a:ext>
              </a:extLst>
            </p:cNvPr>
            <p:cNvSpPr txBox="1"/>
            <p:nvPr/>
          </p:nvSpPr>
          <p:spPr>
            <a:xfrm>
              <a:off x="5586694" y="-972352"/>
              <a:ext cx="610774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YES</a:t>
              </a:r>
              <a:endParaRPr lang="ko-KR" altLang="en-US" sz="1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48E00B04-92C3-40E0-AEAC-814B3CBA121F}"/>
                </a:ext>
              </a:extLst>
            </p:cNvPr>
            <p:cNvSpPr txBox="1"/>
            <p:nvPr/>
          </p:nvSpPr>
          <p:spPr>
            <a:xfrm>
              <a:off x="5862435" y="426367"/>
              <a:ext cx="610774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YES</a:t>
              </a:r>
              <a:endParaRPr lang="ko-KR" altLang="en-US" sz="16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CAE6BE15-A05E-4DBF-83D4-8E6B40B17010}"/>
                </a:ext>
              </a:extLst>
            </p:cNvPr>
            <p:cNvSpPr txBox="1"/>
            <p:nvPr/>
          </p:nvSpPr>
          <p:spPr>
            <a:xfrm>
              <a:off x="4730492" y="1314193"/>
              <a:ext cx="570913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NO</a:t>
              </a:r>
              <a:endParaRPr lang="ko-KR" altLang="en-US" sz="16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73E5AFA-CC14-4398-9A6D-70269AF760C7}"/>
              </a:ext>
            </a:extLst>
          </p:cNvPr>
          <p:cNvSpPr/>
          <p:nvPr/>
        </p:nvSpPr>
        <p:spPr>
          <a:xfrm>
            <a:off x="3464429" y="5217822"/>
            <a:ext cx="2339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해당되는 </a:t>
            </a:r>
            <a:endParaRPr lang="en-US" altLang="ko-KR" dirty="0"/>
          </a:p>
          <a:p>
            <a:pPr algn="ctr"/>
            <a:r>
              <a:rPr lang="ko-KR" altLang="en-US" dirty="0" smtClean="0"/>
              <a:t>수증기</a:t>
            </a:r>
            <a:r>
              <a:rPr lang="ko-KR" altLang="en-US" dirty="0" smtClean="0"/>
              <a:t>단어 </a:t>
            </a:r>
            <a:r>
              <a:rPr lang="ko-KR" altLang="en-US" dirty="0"/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75406FB-DC39-466C-8657-B14C9FBAF73F}"/>
              </a:ext>
            </a:extLst>
          </p:cNvPr>
          <p:cNvSpPr/>
          <p:nvPr/>
        </p:nvSpPr>
        <p:spPr>
          <a:xfrm>
            <a:off x="3731124" y="5937856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점수증가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0A0E5A4-5A40-4346-A36B-F9EC5310CA3D}"/>
              </a:ext>
            </a:extLst>
          </p:cNvPr>
          <p:cNvCxnSpPr>
            <a:cxnSpLocks/>
            <a:stCxn id="49" idx="2"/>
            <a:endCxn id="21" idx="0"/>
          </p:cNvCxnSpPr>
          <p:nvPr/>
        </p:nvCxnSpPr>
        <p:spPr>
          <a:xfrm flipH="1">
            <a:off x="4632824" y="2093337"/>
            <a:ext cx="1" cy="1285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0944E57-0BB7-4C36-8B45-C5D2B3C87D0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33951" y="4937707"/>
            <a:ext cx="178" cy="280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3819588D-252E-4A36-81B6-15C3E1396A3B}"/>
              </a:ext>
            </a:extLst>
          </p:cNvPr>
          <p:cNvCxnSpPr>
            <a:cxnSpLocks/>
          </p:cNvCxnSpPr>
          <p:nvPr/>
        </p:nvCxnSpPr>
        <p:spPr>
          <a:xfrm flipV="1">
            <a:off x="6070524" y="4231970"/>
            <a:ext cx="1535745" cy="2794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xmlns="" id="{33D95A53-541D-4C9F-ADC8-671C6114BB6E}"/>
              </a:ext>
            </a:extLst>
          </p:cNvPr>
          <p:cNvSpPr/>
          <p:nvPr/>
        </p:nvSpPr>
        <p:spPr>
          <a:xfrm>
            <a:off x="3236958" y="1223712"/>
            <a:ext cx="2791733" cy="8696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생명 </a:t>
            </a:r>
            <a:r>
              <a:rPr lang="en-US" altLang="ko-KR" dirty="0"/>
              <a:t>&lt;= 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FAD6EB5-E543-4B74-98F5-D6EBEBE09313}"/>
              </a:ext>
            </a:extLst>
          </p:cNvPr>
          <p:cNvSpPr/>
          <p:nvPr/>
        </p:nvSpPr>
        <p:spPr>
          <a:xfrm>
            <a:off x="3731124" y="330880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생명 </a:t>
            </a:r>
            <a:r>
              <a:rPr lang="en-US" altLang="ko-KR" dirty="0"/>
              <a:t>= 3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5BF8C7EE-5EFD-4AD6-8188-3B40DC88B76A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>
            <a:off x="4632824" y="870584"/>
            <a:ext cx="1" cy="35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xmlns="" id="{559C5832-1ADA-4264-AA51-25905FEA70B6}"/>
              </a:ext>
            </a:extLst>
          </p:cNvPr>
          <p:cNvSpPr/>
          <p:nvPr/>
        </p:nvSpPr>
        <p:spPr>
          <a:xfrm>
            <a:off x="8629300" y="5987483"/>
            <a:ext cx="2184400" cy="65372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A6CBC152-F951-456A-BCD2-49B545F01C8D}"/>
              </a:ext>
            </a:extLst>
          </p:cNvPr>
          <p:cNvCxnSpPr>
            <a:cxnSpLocks/>
            <a:stCxn id="49" idx="3"/>
            <a:endCxn id="151" idx="1"/>
          </p:cNvCxnSpPr>
          <p:nvPr/>
        </p:nvCxnSpPr>
        <p:spPr>
          <a:xfrm>
            <a:off x="6028691" y="1658525"/>
            <a:ext cx="3480933" cy="8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E2404C0-5D41-45D0-B707-9DBE1A7DA2E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632824" y="3918183"/>
            <a:ext cx="1127" cy="149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xmlns="" id="{741D03E1-56B5-4A14-892C-3A9B245B4335}"/>
              </a:ext>
            </a:extLst>
          </p:cNvPr>
          <p:cNvSpPr/>
          <p:nvPr/>
        </p:nvSpPr>
        <p:spPr>
          <a:xfrm>
            <a:off x="7565562" y="3788681"/>
            <a:ext cx="3151867" cy="8696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수증기단어 </a:t>
            </a:r>
            <a:r>
              <a:rPr lang="ko-KR" altLang="en-US" dirty="0"/>
              <a:t>존재유무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D889525-97CA-436B-82E8-D13BEEA6B984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632824" y="5757526"/>
            <a:ext cx="1305" cy="180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xmlns="" id="{5E49AC10-44F6-4813-BCA4-FED1E73EB672}"/>
              </a:ext>
            </a:extLst>
          </p:cNvPr>
          <p:cNvCxnSpPr>
            <a:cxnSpLocks/>
            <a:stCxn id="28" idx="2"/>
            <a:endCxn id="85" idx="1"/>
          </p:cNvCxnSpPr>
          <p:nvPr/>
        </p:nvCxnSpPr>
        <p:spPr>
          <a:xfrm rot="5400000" flipH="1" flipV="1">
            <a:off x="4972160" y="3884158"/>
            <a:ext cx="2254066" cy="2932738"/>
          </a:xfrm>
          <a:prstGeom prst="bentConnector4">
            <a:avLst>
              <a:gd name="adj1" fmla="val -10142"/>
              <a:gd name="adj2" fmla="val 75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F97FCDE-8E1E-4FAD-8138-B5B3E1FF79ED}"/>
              </a:ext>
            </a:extLst>
          </p:cNvPr>
          <p:cNvSpPr txBox="1"/>
          <p:nvPr/>
        </p:nvSpPr>
        <p:spPr>
          <a:xfrm>
            <a:off x="8226917" y="347035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YES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1908D53-F738-4FD7-B9A1-835B44AA4B83}"/>
              </a:ext>
            </a:extLst>
          </p:cNvPr>
          <p:cNvSpPr txBox="1"/>
          <p:nvPr/>
        </p:nvSpPr>
        <p:spPr>
          <a:xfrm>
            <a:off x="10216971" y="4357519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</a:t>
            </a:r>
            <a:endParaRPr lang="ko-KR" altLang="en-US" sz="1600" dirty="0"/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xmlns="" id="{25EE071C-225D-45BC-8C70-1176268C9C96}"/>
              </a:ext>
            </a:extLst>
          </p:cNvPr>
          <p:cNvCxnSpPr>
            <a:cxnSpLocks/>
            <a:stCxn id="85" idx="0"/>
            <a:endCxn id="49" idx="0"/>
          </p:cNvCxnSpPr>
          <p:nvPr/>
        </p:nvCxnSpPr>
        <p:spPr>
          <a:xfrm rot="16200000" flipV="1">
            <a:off x="5604677" y="251861"/>
            <a:ext cx="2564969" cy="4508671"/>
          </a:xfrm>
          <a:prstGeom prst="bentConnector3">
            <a:avLst>
              <a:gd name="adj1" fmla="val 1089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xmlns="" id="{D4AF37AE-6B4B-46EE-B4D3-47ACCEEF04FD}"/>
              </a:ext>
            </a:extLst>
          </p:cNvPr>
          <p:cNvCxnSpPr>
            <a:cxnSpLocks/>
            <a:stCxn id="85" idx="3"/>
            <a:endCxn id="151" idx="1"/>
          </p:cNvCxnSpPr>
          <p:nvPr/>
        </p:nvCxnSpPr>
        <p:spPr>
          <a:xfrm flipH="1" flipV="1">
            <a:off x="9509624" y="1667022"/>
            <a:ext cx="1207805" cy="2556472"/>
          </a:xfrm>
          <a:prstGeom prst="bentConnector5">
            <a:avLst>
              <a:gd name="adj1" fmla="val -18927"/>
              <a:gd name="adj2" fmla="val 52111"/>
              <a:gd name="adj3" fmla="val 1189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판단 125">
            <a:extLst>
              <a:ext uri="{FF2B5EF4-FFF2-40B4-BE49-F238E27FC236}">
                <a16:creationId xmlns:a16="http://schemas.microsoft.com/office/drawing/2014/main" xmlns="" id="{9BCC5BE6-C378-4375-904C-4E30E5D3347B}"/>
              </a:ext>
            </a:extLst>
          </p:cNvPr>
          <p:cNvSpPr/>
          <p:nvPr/>
        </p:nvSpPr>
        <p:spPr>
          <a:xfrm>
            <a:off x="3238262" y="2264030"/>
            <a:ext cx="2791733" cy="8696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하늘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닿은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수증기단어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xmlns="" id="{33FC3FEF-13F0-4138-83EC-096CD4052609}"/>
              </a:ext>
            </a:extLst>
          </p:cNvPr>
          <p:cNvCxnSpPr>
            <a:cxnSpLocks/>
            <a:stCxn id="135" idx="0"/>
            <a:endCxn id="49" idx="0"/>
          </p:cNvCxnSpPr>
          <p:nvPr/>
        </p:nvCxnSpPr>
        <p:spPr>
          <a:xfrm rot="16200000" flipV="1">
            <a:off x="5493781" y="362757"/>
            <a:ext cx="1210827" cy="2932737"/>
          </a:xfrm>
          <a:prstGeom prst="bentConnector3">
            <a:avLst>
              <a:gd name="adj1" fmla="val 1188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3ED98308-9DF8-49D3-B06F-9EFE04A84178}"/>
              </a:ext>
            </a:extLst>
          </p:cNvPr>
          <p:cNvSpPr/>
          <p:nvPr/>
        </p:nvSpPr>
        <p:spPr>
          <a:xfrm>
            <a:off x="6663862" y="2434539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생명 </a:t>
            </a:r>
            <a:r>
              <a:rPr lang="en-US" altLang="ko-KR" dirty="0"/>
              <a:t>= </a:t>
            </a:r>
            <a:r>
              <a:rPr lang="ko-KR" altLang="en-US" dirty="0"/>
              <a:t>생명 </a:t>
            </a:r>
            <a:r>
              <a:rPr lang="en-US" altLang="ko-KR" dirty="0"/>
              <a:t>-1 </a:t>
            </a:r>
            <a:endParaRPr lang="ko-KR" altLang="en-US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AA14DB36-390B-4DEB-8552-AB003815C4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533999" y="3508631"/>
            <a:ext cx="25" cy="228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D0D28E6C-D0DC-4479-B7E0-16569DDA8C96}"/>
              </a:ext>
            </a:extLst>
          </p:cNvPr>
          <p:cNvCxnSpPr>
            <a:cxnSpLocks/>
            <a:stCxn id="126" idx="3"/>
            <a:endCxn id="135" idx="1"/>
          </p:cNvCxnSpPr>
          <p:nvPr/>
        </p:nvCxnSpPr>
        <p:spPr>
          <a:xfrm>
            <a:off x="6029995" y="2698843"/>
            <a:ext cx="633867" cy="5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순서도: 문서 150">
            <a:extLst>
              <a:ext uri="{FF2B5EF4-FFF2-40B4-BE49-F238E27FC236}">
                <a16:creationId xmlns:a16="http://schemas.microsoft.com/office/drawing/2014/main" xmlns="" id="{974B8560-81C9-4188-AEE9-3E8DE82509FE}"/>
              </a:ext>
            </a:extLst>
          </p:cNvPr>
          <p:cNvSpPr/>
          <p:nvPr/>
        </p:nvSpPr>
        <p:spPr>
          <a:xfrm>
            <a:off x="9509624" y="1340159"/>
            <a:ext cx="2184400" cy="65372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 이름 점수출력</a:t>
            </a:r>
            <a:endParaRPr lang="en-US" altLang="ko-KR" dirty="0"/>
          </a:p>
          <a:p>
            <a:pPr algn="ctr"/>
            <a:r>
              <a:rPr lang="ko-KR" altLang="en-US" dirty="0"/>
              <a:t>랭킹 출력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3DDB363-A806-446F-A644-BD1BBD19B670}"/>
              </a:ext>
            </a:extLst>
          </p:cNvPr>
          <p:cNvSpPr/>
          <p:nvPr/>
        </p:nvSpPr>
        <p:spPr>
          <a:xfrm>
            <a:off x="638714" y="4947970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 확인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EB62B2CC-1BE0-4FF7-9F2A-A6CE62EC50B3}"/>
              </a:ext>
            </a:extLst>
          </p:cNvPr>
          <p:cNvCxnSpPr>
            <a:cxnSpLocks/>
          </p:cNvCxnSpPr>
          <p:nvPr/>
        </p:nvCxnSpPr>
        <p:spPr>
          <a:xfrm>
            <a:off x="1533998" y="4526796"/>
            <a:ext cx="0" cy="450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3DDB363-A806-446F-A644-BD1BBD19B670}"/>
              </a:ext>
            </a:extLst>
          </p:cNvPr>
          <p:cNvSpPr/>
          <p:nvPr/>
        </p:nvSpPr>
        <p:spPr>
          <a:xfrm>
            <a:off x="542462" y="5757526"/>
            <a:ext cx="1987510" cy="920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에서 데이터를 가져와 랭킹표시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EB62B2CC-1BE0-4FF7-9F2A-A6CE62EC50B3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1536217" y="5487674"/>
            <a:ext cx="4197" cy="26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7">
            <a:extLst>
              <a:ext uri="{FF2B5EF4-FFF2-40B4-BE49-F238E27FC236}">
                <a16:creationId xmlns:a16="http://schemas.microsoft.com/office/drawing/2014/main" xmlns="" id="{32AC97DE-7FB4-4A99-B267-F86FEDA70473}"/>
              </a:ext>
            </a:extLst>
          </p:cNvPr>
          <p:cNvCxnSpPr>
            <a:cxnSpLocks/>
            <a:stCxn id="51" idx="2"/>
            <a:endCxn id="8" idx="1"/>
          </p:cNvCxnSpPr>
          <p:nvPr/>
        </p:nvCxnSpPr>
        <p:spPr>
          <a:xfrm rot="5400000" flipH="1">
            <a:off x="-250906" y="4890659"/>
            <a:ext cx="2670327" cy="903918"/>
          </a:xfrm>
          <a:prstGeom prst="bentConnector4">
            <a:avLst>
              <a:gd name="adj1" fmla="val -8561"/>
              <a:gd name="adj2" fmla="val 1352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3DDB363-A806-446F-A644-BD1BBD19B670}"/>
              </a:ext>
            </a:extLst>
          </p:cNvPr>
          <p:cNvSpPr/>
          <p:nvPr/>
        </p:nvSpPr>
        <p:spPr>
          <a:xfrm>
            <a:off x="10100926" y="4849735"/>
            <a:ext cx="1987510" cy="920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스코어</a:t>
            </a:r>
            <a:endParaRPr lang="en-US" altLang="ko-KR" dirty="0"/>
          </a:p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cxnSp>
        <p:nvCxnSpPr>
          <p:cNvPr id="92" name="연결선: 꺾임 107">
            <a:extLst>
              <a:ext uri="{FF2B5EF4-FFF2-40B4-BE49-F238E27FC236}">
                <a16:creationId xmlns:a16="http://schemas.microsoft.com/office/drawing/2014/main" xmlns="" id="{D4AF37AE-6B4B-46EE-B4D3-47ACCEEF04FD}"/>
              </a:ext>
            </a:extLst>
          </p:cNvPr>
          <p:cNvCxnSpPr>
            <a:cxnSpLocks/>
            <a:stCxn id="151" idx="3"/>
            <a:endCxn id="78" idx="0"/>
          </p:cNvCxnSpPr>
          <p:nvPr/>
        </p:nvCxnSpPr>
        <p:spPr>
          <a:xfrm flipH="1">
            <a:off x="11094681" y="1667022"/>
            <a:ext cx="599343" cy="3182713"/>
          </a:xfrm>
          <a:prstGeom prst="bentConnector4">
            <a:avLst>
              <a:gd name="adj1" fmla="val -38142"/>
              <a:gd name="adj2" fmla="val 551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107">
            <a:extLst>
              <a:ext uri="{FF2B5EF4-FFF2-40B4-BE49-F238E27FC236}">
                <a16:creationId xmlns:a16="http://schemas.microsoft.com/office/drawing/2014/main" xmlns="" id="{D4AF37AE-6B4B-46EE-B4D3-47ACCEEF04FD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9756272" y="5309862"/>
            <a:ext cx="344654" cy="7153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82930" y="-104775"/>
            <a:ext cx="7003995" cy="10191750"/>
            <a:chOff x="2682930" y="-104775"/>
            <a:chExt cx="7003995" cy="101917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2930" y="-104775"/>
              <a:ext cx="6826139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51388"/>
            <a:stretch/>
          </p:blipFill>
          <p:spPr>
            <a:xfrm>
              <a:off x="2757051" y="6753225"/>
              <a:ext cx="6929874" cy="333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5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74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bon320-35</dc:creator>
  <cp:lastModifiedBy>bon320-12</cp:lastModifiedBy>
  <cp:revision>13</cp:revision>
  <dcterms:created xsi:type="dcterms:W3CDTF">2019-11-01T13:18:22Z</dcterms:created>
  <dcterms:modified xsi:type="dcterms:W3CDTF">2019-11-25T08:12:02Z</dcterms:modified>
</cp:coreProperties>
</file>