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>
        <p:scale>
          <a:sx n="125" d="100"/>
          <a:sy n="125" d="100"/>
        </p:scale>
        <p:origin x="-21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E5A8-63B8-4699-8F6F-9EE4DA3B890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3098-5B02-4255-BFF2-479491ABA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2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E5A8-63B8-4699-8F6F-9EE4DA3B890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3098-5B02-4255-BFF2-479491ABA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8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E5A8-63B8-4699-8F6F-9EE4DA3B890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3098-5B02-4255-BFF2-479491ABA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76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E5A8-63B8-4699-8F6F-9EE4DA3B890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3098-5B02-4255-BFF2-479491ABA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2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E5A8-63B8-4699-8F6F-9EE4DA3B890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3098-5B02-4255-BFF2-479491ABA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7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E5A8-63B8-4699-8F6F-9EE4DA3B890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3098-5B02-4255-BFF2-479491ABA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2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E5A8-63B8-4699-8F6F-9EE4DA3B890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3098-5B02-4255-BFF2-479491ABA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1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E5A8-63B8-4699-8F6F-9EE4DA3B890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3098-5B02-4255-BFF2-479491ABA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2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E5A8-63B8-4699-8F6F-9EE4DA3B890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3098-5B02-4255-BFF2-479491ABA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1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E5A8-63B8-4699-8F6F-9EE4DA3B890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3098-5B02-4255-BFF2-479491ABA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1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E5A8-63B8-4699-8F6F-9EE4DA3B890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3098-5B02-4255-BFF2-479491ABA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7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DE5A8-63B8-4699-8F6F-9EE4DA3B8903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63098-5B02-4255-BFF2-479491ABA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72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53953" y="1791643"/>
            <a:ext cx="5353050" cy="3619500"/>
            <a:chOff x="1434977" y="1478108"/>
            <a:chExt cx="5353050" cy="36195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4977" y="1478108"/>
              <a:ext cx="5353050" cy="3619500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3110124" y="1803973"/>
              <a:ext cx="3093935" cy="3008956"/>
            </a:xfrm>
            <a:prstGeom prst="roundRect">
              <a:avLst/>
            </a:prstGeom>
            <a:solidFill>
              <a:schemeClr val="bg1">
                <a:alpha val="53000"/>
              </a:schemeClr>
            </a:solidFill>
            <a:ln w="76200">
              <a:solidFill>
                <a:srgbClr val="FFC000">
                  <a:alpha val="64000"/>
                </a:srgbClr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126480" y="2073791"/>
              <a:ext cx="1213459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ko-KR" sz="3000" b="1" cap="none" spc="0" dirty="0" smtClean="0">
                  <a:ln/>
                  <a:solidFill>
                    <a:srgbClr val="FFC00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1</a:t>
              </a:r>
              <a:r>
                <a:rPr lang="en-US" altLang="ko-KR" sz="3000" b="1" dirty="0" smtClean="0">
                  <a:ln/>
                  <a:solidFill>
                    <a:srgbClr val="FFC00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st</a:t>
              </a:r>
              <a:endParaRPr lang="en-US" altLang="ko-KR" sz="3000" b="1" cap="none" spc="0" dirty="0">
                <a:ln/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26480" y="2542325"/>
              <a:ext cx="1213459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ko-KR" sz="3000" b="1" dirty="0">
                  <a:ln/>
                  <a:solidFill>
                    <a:schemeClr val="accent4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2</a:t>
              </a:r>
              <a:r>
                <a:rPr lang="en-US" altLang="ko-KR" sz="3000" b="1" dirty="0" smtClean="0">
                  <a:ln/>
                  <a:solidFill>
                    <a:schemeClr val="accent4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st</a:t>
              </a:r>
              <a:endParaRPr lang="en-US" altLang="ko-KR" sz="3000" b="1" cap="none" spc="0" dirty="0">
                <a:ln/>
                <a:solidFill>
                  <a:schemeClr val="accent4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26480" y="3010859"/>
              <a:ext cx="1213459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ko-KR" sz="3000" b="1" dirty="0" smtClean="0">
                  <a:ln/>
                  <a:solidFill>
                    <a:schemeClr val="accent4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3st</a:t>
              </a:r>
              <a:endParaRPr lang="en-US" altLang="ko-KR" sz="3000" b="1" cap="none" spc="0" dirty="0">
                <a:ln/>
                <a:solidFill>
                  <a:schemeClr val="accent4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126480" y="3479393"/>
              <a:ext cx="1213459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ko-KR" sz="3000" b="1" dirty="0">
                  <a:ln/>
                  <a:solidFill>
                    <a:schemeClr val="accent4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4</a:t>
              </a:r>
              <a:r>
                <a:rPr lang="en-US" altLang="ko-KR" sz="3000" b="1" dirty="0" smtClean="0">
                  <a:ln/>
                  <a:solidFill>
                    <a:schemeClr val="accent4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st</a:t>
              </a:r>
              <a:endParaRPr lang="en-US" altLang="ko-KR" sz="3000" b="1" cap="none" spc="0" dirty="0">
                <a:ln/>
                <a:solidFill>
                  <a:schemeClr val="accent4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126480" y="3947927"/>
              <a:ext cx="1213459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ko-KR" sz="3000" b="1" dirty="0" smtClean="0">
                  <a:ln/>
                  <a:solidFill>
                    <a:schemeClr val="accent4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5st</a:t>
              </a:r>
              <a:endParaRPr lang="en-US" altLang="ko-KR" sz="3000" b="1" cap="none" spc="0" dirty="0">
                <a:ln/>
                <a:solidFill>
                  <a:schemeClr val="accent4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39"/>
          <a:stretch/>
        </p:blipFill>
        <p:spPr>
          <a:xfrm>
            <a:off x="7448668" y="331232"/>
            <a:ext cx="252585" cy="25791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47" y="603560"/>
            <a:ext cx="222261" cy="2540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24" y="445538"/>
            <a:ext cx="673135" cy="2286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166" y="603560"/>
            <a:ext cx="222261" cy="2540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22" y="589143"/>
            <a:ext cx="222261" cy="2540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690" y="331232"/>
            <a:ext cx="673135" cy="22861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5795041" y="1541336"/>
            <a:ext cx="5353050" cy="3621559"/>
            <a:chOff x="5528341" y="1791643"/>
            <a:chExt cx="5353050" cy="3621559"/>
          </a:xfrm>
        </p:grpSpPr>
        <p:grpSp>
          <p:nvGrpSpPr>
            <p:cNvPr id="34" name="그룹 33"/>
            <p:cNvGrpSpPr/>
            <p:nvPr/>
          </p:nvGrpSpPr>
          <p:grpSpPr>
            <a:xfrm>
              <a:off x="5528341" y="1791643"/>
              <a:ext cx="5353050" cy="3621559"/>
              <a:chOff x="5925724" y="1434399"/>
              <a:chExt cx="6266276" cy="4375174"/>
            </a:xfrm>
          </p:grpSpPr>
          <p:pic>
            <p:nvPicPr>
              <p:cNvPr id="20" name="그림 19">
                <a:extLst>
                  <a:ext uri="{FF2B5EF4-FFF2-40B4-BE49-F238E27FC236}">
                    <a16:creationId xmlns="" xmlns:a16="http://schemas.microsoft.com/office/drawing/2014/main" id="{8407AD3B-F5F8-401A-B819-9099013A1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Marker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5724" y="1434399"/>
                <a:ext cx="6266276" cy="4375174"/>
              </a:xfrm>
              <a:prstGeom prst="rect">
                <a:avLst/>
              </a:prstGeom>
            </p:spPr>
          </p:pic>
          <p:sp>
            <p:nvSpPr>
              <p:cNvPr id="21" name="사각형: 둥근 모서리 36">
                <a:extLst>
                  <a:ext uri="{FF2B5EF4-FFF2-40B4-BE49-F238E27FC236}">
                    <a16:creationId xmlns="" xmlns:a16="http://schemas.microsoft.com/office/drawing/2014/main" id="{FC19C492-64CB-484D-ABF8-38F8272559FB}"/>
                  </a:ext>
                </a:extLst>
              </p:cNvPr>
              <p:cNvSpPr/>
              <p:nvPr/>
            </p:nvSpPr>
            <p:spPr>
              <a:xfrm>
                <a:off x="6443891" y="1592343"/>
                <a:ext cx="964277" cy="197379"/>
              </a:xfrm>
              <a:prstGeom prst="roundRect">
                <a:avLst>
                  <a:gd name="adj" fmla="val 50000"/>
                </a:avLst>
              </a:prstGeom>
              <a:solidFill>
                <a:srgbClr val="E2E0E1"/>
              </a:solidFill>
              <a:ln>
                <a:solidFill>
                  <a:srgbClr val="676D76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37">
                <a:extLst>
                  <a:ext uri="{FF2B5EF4-FFF2-40B4-BE49-F238E27FC236}">
                    <a16:creationId xmlns="" xmlns:a16="http://schemas.microsoft.com/office/drawing/2014/main" id="{634B30D8-F2BE-48C1-A4B5-186D80BBC895}"/>
                  </a:ext>
                </a:extLst>
              </p:cNvPr>
              <p:cNvSpPr/>
              <p:nvPr/>
            </p:nvSpPr>
            <p:spPr>
              <a:xfrm>
                <a:off x="6356755" y="1789722"/>
                <a:ext cx="964277" cy="311687"/>
              </a:xfrm>
              <a:prstGeom prst="roundRect">
                <a:avLst>
                  <a:gd name="adj" fmla="val 50000"/>
                </a:avLst>
              </a:prstGeom>
              <a:solidFill>
                <a:srgbClr val="E2E0E1"/>
              </a:solidFill>
              <a:ln>
                <a:solidFill>
                  <a:srgbClr val="676D76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="" xmlns:a16="http://schemas.microsoft.com/office/drawing/2014/main" id="{680CEAF0-BED4-4778-9C9C-8CC3CF8013C9}"/>
                  </a:ext>
                </a:extLst>
              </p:cNvPr>
              <p:cNvSpPr/>
              <p:nvPr/>
            </p:nvSpPr>
            <p:spPr>
              <a:xfrm>
                <a:off x="5970968" y="1473950"/>
                <a:ext cx="771574" cy="730522"/>
              </a:xfrm>
              <a:prstGeom prst="ellipse">
                <a:avLst/>
              </a:prstGeom>
              <a:solidFill>
                <a:srgbClr val="E2E0E1"/>
              </a:solidFill>
              <a:ln>
                <a:solidFill>
                  <a:srgbClr val="676D76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Picture 8" descr="영진전문대학교 배경 이미지 검색결과&quot;">
                <a:extLst>
                  <a:ext uri="{FF2B5EF4-FFF2-40B4-BE49-F238E27FC236}">
                    <a16:creationId xmlns="" xmlns:a16="http://schemas.microsoft.com/office/drawing/2014/main" id="{FAEA2AF9-0C96-4F81-8063-3D034104C3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1700" y="1473950"/>
                <a:ext cx="710110" cy="719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832FDF1E-D1FD-43BB-B5C5-8F41E83E8FB5}"/>
                  </a:ext>
                </a:extLst>
              </p:cNvPr>
              <p:cNvSpPr/>
              <p:nvPr/>
            </p:nvSpPr>
            <p:spPr>
              <a:xfrm>
                <a:off x="11376454" y="5502161"/>
                <a:ext cx="762000" cy="22360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676D76"/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987BEB8D-9833-4F0A-B254-95324798A1C6}"/>
                  </a:ext>
                </a:extLst>
              </p:cNvPr>
              <p:cNvSpPr/>
              <p:nvPr/>
            </p:nvSpPr>
            <p:spPr>
              <a:xfrm>
                <a:off x="8756181" y="5502161"/>
                <a:ext cx="1225814" cy="2273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676D76"/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7193331" y="2117507"/>
              <a:ext cx="3093935" cy="3008956"/>
              <a:chOff x="3110124" y="1803973"/>
              <a:chExt cx="3093935" cy="3008956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3110124" y="1803973"/>
                <a:ext cx="3093935" cy="3008956"/>
              </a:xfrm>
              <a:prstGeom prst="roundRect">
                <a:avLst/>
              </a:prstGeom>
              <a:solidFill>
                <a:schemeClr val="bg1">
                  <a:alpha val="53000"/>
                </a:schemeClr>
              </a:solidFill>
              <a:ln w="76200">
                <a:solidFill>
                  <a:srgbClr val="FFC000">
                    <a:alpha val="64000"/>
                  </a:srgbClr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126480" y="2073791"/>
                <a:ext cx="1213459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ko-KR" sz="3000" b="1" cap="none" spc="0" dirty="0" smtClean="0">
                    <a:ln/>
                    <a:solidFill>
                      <a:srgbClr val="FFC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1</a:t>
                </a:r>
                <a:r>
                  <a:rPr lang="en-US" altLang="ko-KR" sz="3000" b="1" dirty="0" smtClean="0">
                    <a:ln/>
                    <a:solidFill>
                      <a:srgbClr val="FFC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st</a:t>
                </a:r>
                <a:endParaRPr lang="en-US" altLang="ko-KR" sz="3000" b="1" cap="none" spc="0" dirty="0">
                  <a:ln/>
                  <a:solidFill>
                    <a:srgbClr val="FFC00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126480" y="2542325"/>
                <a:ext cx="1213459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ko-KR" sz="3000" b="1" dirty="0">
                    <a:ln/>
                    <a:solidFill>
                      <a:schemeClr val="accent4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2</a:t>
                </a:r>
                <a:r>
                  <a:rPr lang="en-US" altLang="ko-KR" sz="3000" b="1" dirty="0" smtClean="0">
                    <a:ln/>
                    <a:solidFill>
                      <a:schemeClr val="accent4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st</a:t>
                </a:r>
                <a:endParaRPr lang="en-US" altLang="ko-KR" sz="3000" b="1" cap="none" spc="0" dirty="0">
                  <a:ln/>
                  <a:solidFill>
                    <a:schemeClr val="accent4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126480" y="3010859"/>
                <a:ext cx="1213459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ko-KR" sz="3000" b="1" dirty="0" smtClean="0">
                    <a:ln/>
                    <a:solidFill>
                      <a:schemeClr val="accent4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3st</a:t>
                </a:r>
                <a:endParaRPr lang="en-US" altLang="ko-KR" sz="3000" b="1" cap="none" spc="0" dirty="0">
                  <a:ln/>
                  <a:solidFill>
                    <a:schemeClr val="accent4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126480" y="3479393"/>
                <a:ext cx="1213459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ko-KR" sz="3000" b="1" dirty="0">
                    <a:ln/>
                    <a:solidFill>
                      <a:schemeClr val="accent4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4</a:t>
                </a:r>
                <a:r>
                  <a:rPr lang="en-US" altLang="ko-KR" sz="3000" b="1" dirty="0" smtClean="0">
                    <a:ln/>
                    <a:solidFill>
                      <a:schemeClr val="accent4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st</a:t>
                </a:r>
                <a:endParaRPr lang="en-US" altLang="ko-KR" sz="3000" b="1" cap="none" spc="0" dirty="0">
                  <a:ln/>
                  <a:solidFill>
                    <a:schemeClr val="accent4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126480" y="3947927"/>
                <a:ext cx="1213459" cy="5539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ko-KR" sz="3000" b="1" dirty="0" smtClean="0">
                    <a:ln/>
                    <a:solidFill>
                      <a:schemeClr val="accent4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5st</a:t>
                </a:r>
                <a:endParaRPr lang="en-US" altLang="ko-KR" sz="3000" b="1" cap="none" spc="0" dirty="0">
                  <a:ln/>
                  <a:solidFill>
                    <a:schemeClr val="accent4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76" y="799766"/>
            <a:ext cx="673135" cy="2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6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05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E89BE8FD-7880-4139-8384-E63FEA30324B}"/>
              </a:ext>
            </a:extLst>
          </p:cNvPr>
          <p:cNvGrpSpPr/>
          <p:nvPr/>
        </p:nvGrpSpPr>
        <p:grpSpPr>
          <a:xfrm>
            <a:off x="3563730" y="640103"/>
            <a:ext cx="6266276" cy="4375175"/>
            <a:chOff x="645270" y="899183"/>
            <a:chExt cx="6266276" cy="4375175"/>
          </a:xfrm>
        </p:grpSpPr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D4E06FF9-A6EF-45F5-ABAD-26C2DCA90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0" y="899183"/>
              <a:ext cx="6266276" cy="437517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="" xmlns:a16="http://schemas.microsoft.com/office/drawing/2014/main" id="{D4BFBE7E-C012-47DB-9F16-346A25938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0" y="899184"/>
              <a:ext cx="6266276" cy="4375174"/>
            </a:xfrm>
            <a:prstGeom prst="rect">
              <a:avLst/>
            </a:prstGeom>
          </p:spPr>
        </p:pic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1301D8BC-D260-494B-A1D2-2B3E30256C3D}"/>
                </a:ext>
              </a:extLst>
            </p:cNvPr>
            <p:cNvSpPr/>
            <p:nvPr/>
          </p:nvSpPr>
          <p:spPr>
            <a:xfrm>
              <a:off x="1163437" y="1057128"/>
              <a:ext cx="964277" cy="197379"/>
            </a:xfrm>
            <a:prstGeom prst="roundRect">
              <a:avLst>
                <a:gd name="adj" fmla="val 50000"/>
              </a:avLst>
            </a:prstGeom>
            <a:solidFill>
              <a:srgbClr val="E2E0E1"/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2A4FE8EA-69D5-4536-941B-971C4F5EF07A}"/>
                </a:ext>
              </a:extLst>
            </p:cNvPr>
            <p:cNvSpPr/>
            <p:nvPr/>
          </p:nvSpPr>
          <p:spPr>
            <a:xfrm>
              <a:off x="1076301" y="1254507"/>
              <a:ext cx="964277" cy="311687"/>
            </a:xfrm>
            <a:prstGeom prst="roundRect">
              <a:avLst>
                <a:gd name="adj" fmla="val 50000"/>
              </a:avLst>
            </a:prstGeom>
            <a:solidFill>
              <a:srgbClr val="E2E0E1"/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2220496D-513E-42B3-B1B0-42D1A597A2D1}"/>
                </a:ext>
              </a:extLst>
            </p:cNvPr>
            <p:cNvSpPr/>
            <p:nvPr/>
          </p:nvSpPr>
          <p:spPr>
            <a:xfrm>
              <a:off x="690514" y="938735"/>
              <a:ext cx="771574" cy="730522"/>
            </a:xfrm>
            <a:prstGeom prst="ellipse">
              <a:avLst/>
            </a:prstGeom>
            <a:solidFill>
              <a:srgbClr val="E2E0E1"/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8" descr="영진전문대학교 배경 이미지 검색결과&quot;">
              <a:extLst>
                <a:ext uri="{FF2B5EF4-FFF2-40B4-BE49-F238E27FC236}">
                  <a16:creationId xmlns="" xmlns:a16="http://schemas.microsoft.com/office/drawing/2014/main" id="{C0AD8FF7-0CD9-416C-932A-7BA99C9A9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246" y="938735"/>
              <a:ext cx="710110" cy="71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898555DC-A20D-49CE-924E-ACFF15088B76}"/>
                </a:ext>
              </a:extLst>
            </p:cNvPr>
            <p:cNvSpPr/>
            <p:nvPr/>
          </p:nvSpPr>
          <p:spPr>
            <a:xfrm>
              <a:off x="6096000" y="4966946"/>
              <a:ext cx="762000" cy="2236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AA089985-DC6F-4B53-AE15-940E68FB54B1}"/>
                </a:ext>
              </a:extLst>
            </p:cNvPr>
            <p:cNvSpPr/>
            <p:nvPr/>
          </p:nvSpPr>
          <p:spPr>
            <a:xfrm>
              <a:off x="3475727" y="4966946"/>
              <a:ext cx="1225814" cy="2273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7BC06708-4017-44E4-9866-A2CAEC677370}"/>
              </a:ext>
            </a:extLst>
          </p:cNvPr>
          <p:cNvGrpSpPr/>
          <p:nvPr/>
        </p:nvGrpSpPr>
        <p:grpSpPr>
          <a:xfrm>
            <a:off x="3716130" y="792503"/>
            <a:ext cx="6266276" cy="4375175"/>
            <a:chOff x="645270" y="899183"/>
            <a:chExt cx="6266276" cy="4375175"/>
          </a:xfrm>
        </p:grpSpPr>
        <p:pic>
          <p:nvPicPr>
            <p:cNvPr id="26" name="그림 25">
              <a:extLst>
                <a:ext uri="{FF2B5EF4-FFF2-40B4-BE49-F238E27FC236}">
                  <a16:creationId xmlns="" xmlns:a16="http://schemas.microsoft.com/office/drawing/2014/main" id="{082F0A93-B024-446F-BB05-FC45AB343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0" y="899183"/>
              <a:ext cx="6266276" cy="4375175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="" xmlns:a16="http://schemas.microsoft.com/office/drawing/2014/main" id="{56BF9C47-39DA-457E-97FD-60E699E24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0" y="899184"/>
              <a:ext cx="6266276" cy="4375174"/>
            </a:xfrm>
            <a:prstGeom prst="rect">
              <a:avLst/>
            </a:prstGeom>
          </p:spPr>
        </p:pic>
        <p:sp>
          <p:nvSpPr>
            <p:cNvPr id="28" name="사각형: 둥근 모서리 27">
              <a:extLst>
                <a:ext uri="{FF2B5EF4-FFF2-40B4-BE49-F238E27FC236}">
                  <a16:creationId xmlns="" xmlns:a16="http://schemas.microsoft.com/office/drawing/2014/main" id="{CB389E3C-E2DD-4EAF-9034-513EA8F69F44}"/>
                </a:ext>
              </a:extLst>
            </p:cNvPr>
            <p:cNvSpPr/>
            <p:nvPr/>
          </p:nvSpPr>
          <p:spPr>
            <a:xfrm>
              <a:off x="1163437" y="1057128"/>
              <a:ext cx="964277" cy="197379"/>
            </a:xfrm>
            <a:prstGeom prst="roundRect">
              <a:avLst>
                <a:gd name="adj" fmla="val 50000"/>
              </a:avLst>
            </a:prstGeom>
            <a:solidFill>
              <a:srgbClr val="E2E0E1"/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="" xmlns:a16="http://schemas.microsoft.com/office/drawing/2014/main" id="{4136685F-3B25-459A-97A4-3460D2736D39}"/>
                </a:ext>
              </a:extLst>
            </p:cNvPr>
            <p:cNvSpPr/>
            <p:nvPr/>
          </p:nvSpPr>
          <p:spPr>
            <a:xfrm>
              <a:off x="1076301" y="1254507"/>
              <a:ext cx="964277" cy="311687"/>
            </a:xfrm>
            <a:prstGeom prst="roundRect">
              <a:avLst>
                <a:gd name="adj" fmla="val 50000"/>
              </a:avLst>
            </a:prstGeom>
            <a:solidFill>
              <a:srgbClr val="E2E0E1"/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DF4AEF2C-3E13-4224-A918-FA0C28DE2C21}"/>
                </a:ext>
              </a:extLst>
            </p:cNvPr>
            <p:cNvSpPr/>
            <p:nvPr/>
          </p:nvSpPr>
          <p:spPr>
            <a:xfrm>
              <a:off x="690514" y="938735"/>
              <a:ext cx="771574" cy="730522"/>
            </a:xfrm>
            <a:prstGeom prst="ellipse">
              <a:avLst/>
            </a:prstGeom>
            <a:solidFill>
              <a:srgbClr val="E2E0E1"/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8" descr="영진전문대학교 배경 이미지 검색결과&quot;">
              <a:extLst>
                <a:ext uri="{FF2B5EF4-FFF2-40B4-BE49-F238E27FC236}">
                  <a16:creationId xmlns="" xmlns:a16="http://schemas.microsoft.com/office/drawing/2014/main" id="{94A68438-7276-4A4E-B906-0C6BCA1BB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246" y="938735"/>
              <a:ext cx="710110" cy="71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E47AE62D-C837-4FD2-99EC-6021833C4486}"/>
                </a:ext>
              </a:extLst>
            </p:cNvPr>
            <p:cNvSpPr/>
            <p:nvPr/>
          </p:nvSpPr>
          <p:spPr>
            <a:xfrm>
              <a:off x="6096000" y="4966946"/>
              <a:ext cx="762000" cy="2236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5175DF9F-CF7A-4255-B158-4E937C179F8B}"/>
                </a:ext>
              </a:extLst>
            </p:cNvPr>
            <p:cNvSpPr/>
            <p:nvPr/>
          </p:nvSpPr>
          <p:spPr>
            <a:xfrm>
              <a:off x="3475727" y="4966946"/>
              <a:ext cx="1225814" cy="2273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2B039449-6E42-4630-B101-CD841B6EE4C1}"/>
              </a:ext>
            </a:extLst>
          </p:cNvPr>
          <p:cNvGrpSpPr/>
          <p:nvPr/>
        </p:nvGrpSpPr>
        <p:grpSpPr>
          <a:xfrm>
            <a:off x="0" y="1803170"/>
            <a:ext cx="6266276" cy="4375175"/>
            <a:chOff x="645270" y="899183"/>
            <a:chExt cx="6266276" cy="4375175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E551B667-2D3A-448D-AD3A-7FD64BA7E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0" y="899183"/>
              <a:ext cx="6266276" cy="437517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="" xmlns:a16="http://schemas.microsoft.com/office/drawing/2014/main" id="{8407AD3B-F5F8-401A-B819-9099013A1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0" y="899184"/>
              <a:ext cx="6266276" cy="4375174"/>
            </a:xfrm>
            <a:prstGeom prst="rect">
              <a:avLst/>
            </a:prstGeom>
          </p:spPr>
        </p:pic>
        <p:sp>
          <p:nvSpPr>
            <p:cNvPr id="37" name="사각형: 둥근 모서리 36">
              <a:extLst>
                <a:ext uri="{FF2B5EF4-FFF2-40B4-BE49-F238E27FC236}">
                  <a16:creationId xmlns="" xmlns:a16="http://schemas.microsoft.com/office/drawing/2014/main" id="{FC19C492-64CB-484D-ABF8-38F8272559FB}"/>
                </a:ext>
              </a:extLst>
            </p:cNvPr>
            <p:cNvSpPr/>
            <p:nvPr/>
          </p:nvSpPr>
          <p:spPr>
            <a:xfrm>
              <a:off x="1163437" y="1057128"/>
              <a:ext cx="964277" cy="197379"/>
            </a:xfrm>
            <a:prstGeom prst="roundRect">
              <a:avLst>
                <a:gd name="adj" fmla="val 50000"/>
              </a:avLst>
            </a:prstGeom>
            <a:solidFill>
              <a:srgbClr val="E2E0E1"/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="" xmlns:a16="http://schemas.microsoft.com/office/drawing/2014/main" id="{634B30D8-F2BE-48C1-A4B5-186D80BBC895}"/>
                </a:ext>
              </a:extLst>
            </p:cNvPr>
            <p:cNvSpPr/>
            <p:nvPr/>
          </p:nvSpPr>
          <p:spPr>
            <a:xfrm>
              <a:off x="1076301" y="1254507"/>
              <a:ext cx="964277" cy="311687"/>
            </a:xfrm>
            <a:prstGeom prst="roundRect">
              <a:avLst>
                <a:gd name="adj" fmla="val 50000"/>
              </a:avLst>
            </a:prstGeom>
            <a:solidFill>
              <a:srgbClr val="E2E0E1"/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680CEAF0-BED4-4778-9C9C-8CC3CF8013C9}"/>
                </a:ext>
              </a:extLst>
            </p:cNvPr>
            <p:cNvSpPr/>
            <p:nvPr/>
          </p:nvSpPr>
          <p:spPr>
            <a:xfrm>
              <a:off x="690514" y="938735"/>
              <a:ext cx="771574" cy="730522"/>
            </a:xfrm>
            <a:prstGeom prst="ellipse">
              <a:avLst/>
            </a:prstGeom>
            <a:solidFill>
              <a:srgbClr val="E2E0E1"/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Picture 8" descr="영진전문대학교 배경 이미지 검색결과&quot;">
              <a:extLst>
                <a:ext uri="{FF2B5EF4-FFF2-40B4-BE49-F238E27FC236}">
                  <a16:creationId xmlns="" xmlns:a16="http://schemas.microsoft.com/office/drawing/2014/main" id="{FAEA2AF9-0C96-4F81-8063-3D034104C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246" y="938735"/>
              <a:ext cx="710110" cy="71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832FDF1E-D1FD-43BB-B5C5-8F41E83E8FB5}"/>
                </a:ext>
              </a:extLst>
            </p:cNvPr>
            <p:cNvSpPr/>
            <p:nvPr/>
          </p:nvSpPr>
          <p:spPr>
            <a:xfrm>
              <a:off x="6096000" y="4966946"/>
              <a:ext cx="762000" cy="2236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987BEB8D-9833-4F0A-B254-95324798A1C6}"/>
                </a:ext>
              </a:extLst>
            </p:cNvPr>
            <p:cNvSpPr/>
            <p:nvPr/>
          </p:nvSpPr>
          <p:spPr>
            <a:xfrm>
              <a:off x="3475727" y="4966946"/>
              <a:ext cx="1225814" cy="2273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676D76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427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A2D3AD25-69B2-43EA-9D12-40DC1265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1556"/>
            <a:ext cx="7945348" cy="554751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936C01E9-A994-49D0-9912-659AE70F16CA}"/>
              </a:ext>
            </a:extLst>
          </p:cNvPr>
          <p:cNvGrpSpPr/>
          <p:nvPr/>
        </p:nvGrpSpPr>
        <p:grpSpPr>
          <a:xfrm>
            <a:off x="3133277" y="756840"/>
            <a:ext cx="7942688" cy="5547519"/>
            <a:chOff x="1448207" y="-719527"/>
            <a:chExt cx="7942688" cy="5547519"/>
          </a:xfrm>
        </p:grpSpPr>
        <p:pic>
          <p:nvPicPr>
            <p:cNvPr id="18" name="그림 17">
              <a:extLst>
                <a:ext uri="{FF2B5EF4-FFF2-40B4-BE49-F238E27FC236}">
                  <a16:creationId xmlns="" xmlns:a16="http://schemas.microsoft.com/office/drawing/2014/main" id="{5B14E3DC-4FF2-44F5-8D02-41532A15C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207" y="-719527"/>
              <a:ext cx="7942688" cy="5547519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9E4743F9-9103-4D87-8868-161C46D84290}"/>
                </a:ext>
              </a:extLst>
            </p:cNvPr>
            <p:cNvGrpSpPr/>
            <p:nvPr/>
          </p:nvGrpSpPr>
          <p:grpSpPr>
            <a:xfrm>
              <a:off x="3097882" y="485720"/>
              <a:ext cx="4779349" cy="3289426"/>
              <a:chOff x="598986" y="1956559"/>
              <a:chExt cx="4779349" cy="3289426"/>
            </a:xfrm>
          </p:grpSpPr>
          <p:pic>
            <p:nvPicPr>
              <p:cNvPr id="20" name="그림 19">
                <a:extLst>
                  <a:ext uri="{FF2B5EF4-FFF2-40B4-BE49-F238E27FC236}">
                    <a16:creationId xmlns="" xmlns:a16="http://schemas.microsoft.com/office/drawing/2014/main" id="{F550D887-C562-440B-BC9F-56D85A8207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88" t="1355" r="1429" b="2454"/>
              <a:stretch/>
            </p:blipFill>
            <p:spPr>
              <a:xfrm>
                <a:off x="598986" y="1956559"/>
                <a:ext cx="4779349" cy="328942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  <p:pic>
            <p:nvPicPr>
              <p:cNvPr id="21" name="그림 20">
                <a:extLst>
                  <a:ext uri="{FF2B5EF4-FFF2-40B4-BE49-F238E27FC236}">
                    <a16:creationId xmlns="" xmlns:a16="http://schemas.microsoft.com/office/drawing/2014/main" id="{CF272E21-8C38-4FD0-9843-6160E82EC7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0600" y="4169439"/>
                <a:ext cx="1314450" cy="377624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="" xmlns:a16="http://schemas.microsoft.com/office/drawing/2014/main" id="{02C36690-9360-441F-B4CC-126ED89A4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0600" y="3703926"/>
                <a:ext cx="1314450" cy="377624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="" xmlns:a16="http://schemas.microsoft.com/office/drawing/2014/main" id="{9D121A7C-A261-45B2-9936-39B1EEF2BC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0600" y="3223648"/>
                <a:ext cx="1314450" cy="377624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="" xmlns:a16="http://schemas.microsoft.com/office/drawing/2014/main" id="{8FF978ED-3D3B-4992-A26D-33CC5F589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0600" y="2602147"/>
                <a:ext cx="1314450" cy="37762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66E7DD9F-0858-4777-B2FD-CC10842A5EE1}"/>
                  </a:ext>
                </a:extLst>
              </p:cNvPr>
              <p:cNvSpPr txBox="1"/>
              <p:nvPr/>
            </p:nvSpPr>
            <p:spPr>
              <a:xfrm>
                <a:off x="1524923" y="2618410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학번 </a:t>
                </a:r>
                <a:r>
                  <a:rPr lang="en-US" altLang="ko-KR" sz="24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: </a:t>
                </a:r>
                <a:endParaRPr lang="ko-KR" altLang="en-US" sz="2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A9C55785-101C-449D-93FE-ECB8248A21EE}"/>
                  </a:ext>
                </a:extLst>
              </p:cNvPr>
              <p:cNvSpPr txBox="1"/>
              <p:nvPr/>
            </p:nvSpPr>
            <p:spPr>
              <a:xfrm>
                <a:off x="1524923" y="3119384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이름 </a:t>
                </a:r>
                <a:r>
                  <a:rPr lang="en-US" altLang="ko-KR" sz="24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: </a:t>
                </a:r>
                <a:endParaRPr lang="ko-KR" altLang="en-US" sz="2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FA84B8AC-2DF2-4320-AF68-042CCD26E3F8}"/>
                  </a:ext>
                </a:extLst>
              </p:cNvPr>
              <p:cNvSpPr txBox="1"/>
              <p:nvPr/>
            </p:nvSpPr>
            <p:spPr>
              <a:xfrm>
                <a:off x="1524923" y="3660635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시간 </a:t>
                </a:r>
                <a:r>
                  <a:rPr lang="en-US" altLang="ko-KR" sz="24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: </a:t>
                </a:r>
                <a:endParaRPr lang="ko-KR" altLang="en-US" sz="2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523E8DFD-85F6-4EA6-8DEC-75216B034BD1}"/>
                  </a:ext>
                </a:extLst>
              </p:cNvPr>
              <p:cNvSpPr txBox="1"/>
              <p:nvPr/>
            </p:nvSpPr>
            <p:spPr>
              <a:xfrm>
                <a:off x="1524923" y="4194728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점수 </a:t>
                </a:r>
                <a:r>
                  <a:rPr lang="en-US" altLang="ko-KR" sz="24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: </a:t>
                </a:r>
                <a:endParaRPr lang="ko-KR" altLang="en-US" sz="2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179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981B5DD-B722-42D0-9F5E-45F1C00C5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80" y="827513"/>
            <a:ext cx="7945348" cy="55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="" xmlns:a16="http://schemas.microsoft.com/office/drawing/2014/main" id="{7F684B46-99BD-446C-B258-B551B3876202}"/>
              </a:ext>
            </a:extLst>
          </p:cNvPr>
          <p:cNvSpPr/>
          <p:nvPr/>
        </p:nvSpPr>
        <p:spPr>
          <a:xfrm>
            <a:off x="88900" y="106791"/>
            <a:ext cx="2184400" cy="65372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실행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F6C8BC7-E8BC-4892-8E14-161FDF48E74F}"/>
              </a:ext>
            </a:extLst>
          </p:cNvPr>
          <p:cNvSpPr/>
          <p:nvPr/>
        </p:nvSpPr>
        <p:spPr>
          <a:xfrm>
            <a:off x="279400" y="1063927"/>
            <a:ext cx="1803400" cy="53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29C637D-F8B1-42F1-B584-FA7F02465A0B}"/>
              </a:ext>
            </a:extLst>
          </p:cNvPr>
          <p:cNvSpPr/>
          <p:nvPr/>
        </p:nvSpPr>
        <p:spPr>
          <a:xfrm>
            <a:off x="279400" y="1978327"/>
            <a:ext cx="1803400" cy="53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학번 이름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3DDB363-A806-446F-A644-BD1BBD19B670}"/>
              </a:ext>
            </a:extLst>
          </p:cNvPr>
          <p:cNvSpPr/>
          <p:nvPr/>
        </p:nvSpPr>
        <p:spPr>
          <a:xfrm>
            <a:off x="279400" y="2968927"/>
            <a:ext cx="1803400" cy="53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선택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6729534-1B95-4CEA-A88C-3238A72B4ABB}"/>
              </a:ext>
            </a:extLst>
          </p:cNvPr>
          <p:cNvSpPr/>
          <p:nvPr/>
        </p:nvSpPr>
        <p:spPr>
          <a:xfrm>
            <a:off x="279375" y="3737602"/>
            <a:ext cx="1803400" cy="53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게임시작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18238851-5FE9-4A05-A393-5AFBA61E1A9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81100" y="760517"/>
            <a:ext cx="0" cy="3034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EA75F1C6-DCFF-4DE2-815E-C7D7A90250A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181100" y="1603631"/>
            <a:ext cx="0" cy="374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EB62B2CC-1BE0-4FF7-9F2A-A6CE62EC50B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81100" y="2518031"/>
            <a:ext cx="0" cy="450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="" xmlns:a16="http://schemas.microsoft.com/office/drawing/2014/main" id="{32AC97DE-7FB4-4A99-B267-F86FEDA70473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5400000" flipH="1" flipV="1">
            <a:off x="757274" y="754680"/>
            <a:ext cx="3946426" cy="3098825"/>
          </a:xfrm>
          <a:prstGeom prst="bentConnector5">
            <a:avLst>
              <a:gd name="adj1" fmla="val -5793"/>
              <a:gd name="adj2" fmla="val 50000"/>
              <a:gd name="adj3" fmla="val 1057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5CE1E08-5562-48CC-9E48-0DC8BD823193}"/>
              </a:ext>
            </a:extLst>
          </p:cNvPr>
          <p:cNvSpPr/>
          <p:nvPr/>
        </p:nvSpPr>
        <p:spPr>
          <a:xfrm>
            <a:off x="3378200" y="3378479"/>
            <a:ext cx="1803400" cy="53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단어 입력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96E406FB-BD4B-4D58-A196-677E731CC00A}"/>
              </a:ext>
            </a:extLst>
          </p:cNvPr>
          <p:cNvGrpSpPr/>
          <p:nvPr/>
        </p:nvGrpSpPr>
        <p:grpSpPr>
          <a:xfrm>
            <a:off x="2885160" y="1228719"/>
            <a:ext cx="3359801" cy="4003932"/>
            <a:chOff x="2770860" y="-972352"/>
            <a:chExt cx="3702349" cy="5132433"/>
          </a:xfrm>
        </p:grpSpPr>
        <p:sp>
          <p:nvSpPr>
            <p:cNvPr id="22" name="순서도: 판단 21">
              <a:extLst>
                <a:ext uri="{FF2B5EF4-FFF2-40B4-BE49-F238E27FC236}">
                  <a16:creationId xmlns="" xmlns:a16="http://schemas.microsoft.com/office/drawing/2014/main" id="{8C0F850E-FEB1-421F-AECA-927A12233344}"/>
                </a:ext>
              </a:extLst>
            </p:cNvPr>
            <p:cNvSpPr/>
            <p:nvPr/>
          </p:nvSpPr>
          <p:spPr>
            <a:xfrm>
              <a:off x="2770860" y="2667280"/>
              <a:ext cx="3076364" cy="111472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F12D447-97AD-4BE5-9C18-DD3EAE9C23E6}"/>
                </a:ext>
              </a:extLst>
            </p:cNvPr>
            <p:cNvSpPr txBox="1"/>
            <p:nvPr/>
          </p:nvSpPr>
          <p:spPr>
            <a:xfrm>
              <a:off x="3154824" y="3028655"/>
              <a:ext cx="23920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입력단어 </a:t>
              </a:r>
              <a:r>
                <a:rPr lang="en-US" altLang="ko-KR" sz="1600" dirty="0"/>
                <a:t>= </a:t>
              </a:r>
              <a:r>
                <a:rPr lang="ko-KR" altLang="en-US" sz="1600" dirty="0"/>
                <a:t>산성비 단어</a:t>
              </a:r>
            </a:p>
            <a:p>
              <a:endParaRPr lang="ko-KR" altLang="en-US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F564088A-E7B0-404A-AE6B-95C40279C9F9}"/>
                </a:ext>
              </a:extLst>
            </p:cNvPr>
            <p:cNvSpPr txBox="1"/>
            <p:nvPr/>
          </p:nvSpPr>
          <p:spPr>
            <a:xfrm>
              <a:off x="4463182" y="3726106"/>
              <a:ext cx="570913" cy="433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YES</a:t>
              </a:r>
              <a:endParaRPr lang="ko-KR" altLang="en-US" sz="16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AE3121-E042-43FA-86B3-24C77710206C}"/>
                </a:ext>
              </a:extLst>
            </p:cNvPr>
            <p:cNvSpPr txBox="1"/>
            <p:nvPr/>
          </p:nvSpPr>
          <p:spPr>
            <a:xfrm>
              <a:off x="5586694" y="2555333"/>
              <a:ext cx="551482" cy="433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NO</a:t>
              </a:r>
              <a:endParaRPr lang="ko-KR" altLang="en-US" sz="16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D1B45E25-7B47-4CC5-8C61-14151CB9338A}"/>
                </a:ext>
              </a:extLst>
            </p:cNvPr>
            <p:cNvSpPr txBox="1"/>
            <p:nvPr/>
          </p:nvSpPr>
          <p:spPr>
            <a:xfrm>
              <a:off x="4730520" y="-149244"/>
              <a:ext cx="570913" cy="43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NO</a:t>
              </a:r>
              <a:endParaRPr lang="ko-KR" altLang="en-US" sz="16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580615A5-3E79-4576-924E-1DA225F564B7}"/>
                </a:ext>
              </a:extLst>
            </p:cNvPr>
            <p:cNvSpPr txBox="1"/>
            <p:nvPr/>
          </p:nvSpPr>
          <p:spPr>
            <a:xfrm>
              <a:off x="5586694" y="-972352"/>
              <a:ext cx="610774" cy="43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YES</a:t>
              </a:r>
              <a:endParaRPr lang="ko-KR" altLang="en-US" sz="1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="" xmlns:a16="http://schemas.microsoft.com/office/drawing/2014/main" id="{48E00B04-92C3-40E0-AEAC-814B3CBA121F}"/>
                </a:ext>
              </a:extLst>
            </p:cNvPr>
            <p:cNvSpPr txBox="1"/>
            <p:nvPr/>
          </p:nvSpPr>
          <p:spPr>
            <a:xfrm>
              <a:off x="5862435" y="426367"/>
              <a:ext cx="610774" cy="43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YES</a:t>
              </a:r>
              <a:endParaRPr lang="ko-KR" altLang="en-US" sz="16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="" xmlns:a16="http://schemas.microsoft.com/office/drawing/2014/main" id="{CAE6BE15-A05E-4DBF-83D4-8E6B40B17010}"/>
                </a:ext>
              </a:extLst>
            </p:cNvPr>
            <p:cNvSpPr txBox="1"/>
            <p:nvPr/>
          </p:nvSpPr>
          <p:spPr>
            <a:xfrm>
              <a:off x="4730492" y="1314193"/>
              <a:ext cx="570913" cy="433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NO</a:t>
              </a:r>
              <a:endParaRPr lang="ko-KR" altLang="en-US" sz="1600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E73E5AFA-CC14-4398-9A6D-70269AF760C7}"/>
              </a:ext>
            </a:extLst>
          </p:cNvPr>
          <p:cNvSpPr/>
          <p:nvPr/>
        </p:nvSpPr>
        <p:spPr>
          <a:xfrm>
            <a:off x="3111505" y="5217822"/>
            <a:ext cx="2339400" cy="53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해당되는 </a:t>
            </a:r>
            <a:endParaRPr lang="en-US" altLang="ko-KR" dirty="0"/>
          </a:p>
          <a:p>
            <a:pPr algn="ctr"/>
            <a:r>
              <a:rPr lang="ko-KR" altLang="en-US" dirty="0"/>
              <a:t>산성비단어 삭제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75406FB-DC39-466C-8657-B14C9FBAF73F}"/>
              </a:ext>
            </a:extLst>
          </p:cNvPr>
          <p:cNvSpPr/>
          <p:nvPr/>
        </p:nvSpPr>
        <p:spPr>
          <a:xfrm>
            <a:off x="3378200" y="5937856"/>
            <a:ext cx="1803400" cy="53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점수증가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30A0E5A4-5A40-4346-A36B-F9EC5310CA3D}"/>
              </a:ext>
            </a:extLst>
          </p:cNvPr>
          <p:cNvCxnSpPr>
            <a:cxnSpLocks/>
            <a:stCxn id="49" idx="2"/>
            <a:endCxn id="21" idx="0"/>
          </p:cNvCxnSpPr>
          <p:nvPr/>
        </p:nvCxnSpPr>
        <p:spPr>
          <a:xfrm flipH="1">
            <a:off x="4279900" y="2093337"/>
            <a:ext cx="1" cy="12851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C0944E57-0BB7-4C36-8B45-C5D2B3C87D09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281027" y="4937707"/>
            <a:ext cx="178" cy="280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3819588D-252E-4A36-81B6-15C3E1396A3B}"/>
              </a:ext>
            </a:extLst>
          </p:cNvPr>
          <p:cNvCxnSpPr>
            <a:cxnSpLocks/>
          </p:cNvCxnSpPr>
          <p:nvPr/>
        </p:nvCxnSpPr>
        <p:spPr>
          <a:xfrm flipV="1">
            <a:off x="5717600" y="4231970"/>
            <a:ext cx="1535745" cy="2794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판단 48">
            <a:extLst>
              <a:ext uri="{FF2B5EF4-FFF2-40B4-BE49-F238E27FC236}">
                <a16:creationId xmlns="" xmlns:a16="http://schemas.microsoft.com/office/drawing/2014/main" id="{33D95A53-541D-4C9F-ADC8-671C6114BB6E}"/>
              </a:ext>
            </a:extLst>
          </p:cNvPr>
          <p:cNvSpPr/>
          <p:nvPr/>
        </p:nvSpPr>
        <p:spPr>
          <a:xfrm>
            <a:off x="2884034" y="1223712"/>
            <a:ext cx="2791733" cy="8696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생명 </a:t>
            </a:r>
            <a:r>
              <a:rPr lang="en-US" altLang="ko-KR" dirty="0"/>
              <a:t>&lt;= 0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FAD6EB5-E543-4B74-98F5-D6EBEBE09313}"/>
              </a:ext>
            </a:extLst>
          </p:cNvPr>
          <p:cNvSpPr/>
          <p:nvPr/>
        </p:nvSpPr>
        <p:spPr>
          <a:xfrm>
            <a:off x="3378200" y="330880"/>
            <a:ext cx="1803400" cy="53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생명 </a:t>
            </a:r>
            <a:r>
              <a:rPr lang="en-US" altLang="ko-KR" dirty="0"/>
              <a:t>= 3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5BF8C7EE-5EFD-4AD6-8188-3B40DC88B76A}"/>
              </a:ext>
            </a:extLst>
          </p:cNvPr>
          <p:cNvCxnSpPr>
            <a:cxnSpLocks/>
            <a:stCxn id="54" idx="2"/>
            <a:endCxn id="49" idx="0"/>
          </p:cNvCxnSpPr>
          <p:nvPr/>
        </p:nvCxnSpPr>
        <p:spPr>
          <a:xfrm>
            <a:off x="4279900" y="870584"/>
            <a:ext cx="1" cy="35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수행의 시작/종료 65">
            <a:extLst>
              <a:ext uri="{FF2B5EF4-FFF2-40B4-BE49-F238E27FC236}">
                <a16:creationId xmlns="" xmlns:a16="http://schemas.microsoft.com/office/drawing/2014/main" id="{559C5832-1ADA-4264-AA51-25905FEA70B6}"/>
              </a:ext>
            </a:extLst>
          </p:cNvPr>
          <p:cNvSpPr/>
          <p:nvPr/>
        </p:nvSpPr>
        <p:spPr>
          <a:xfrm>
            <a:off x="9499600" y="185962"/>
            <a:ext cx="2184400" cy="65372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종료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id="{A6CBC152-F951-456A-BCD2-49B545F01C8D}"/>
              </a:ext>
            </a:extLst>
          </p:cNvPr>
          <p:cNvCxnSpPr>
            <a:cxnSpLocks/>
            <a:stCxn id="49" idx="3"/>
            <a:endCxn id="151" idx="1"/>
          </p:cNvCxnSpPr>
          <p:nvPr/>
        </p:nvCxnSpPr>
        <p:spPr>
          <a:xfrm>
            <a:off x="5675767" y="1658525"/>
            <a:ext cx="3823833" cy="84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4E2404C0-5D41-45D0-B707-9DBE1A7DA2E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4279900" y="3918183"/>
            <a:ext cx="1127" cy="149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판단 84">
            <a:extLst>
              <a:ext uri="{FF2B5EF4-FFF2-40B4-BE49-F238E27FC236}">
                <a16:creationId xmlns="" xmlns:a16="http://schemas.microsoft.com/office/drawing/2014/main" id="{741D03E1-56B5-4A14-892C-3A9B245B4335}"/>
              </a:ext>
            </a:extLst>
          </p:cNvPr>
          <p:cNvSpPr/>
          <p:nvPr/>
        </p:nvSpPr>
        <p:spPr>
          <a:xfrm>
            <a:off x="7212638" y="3788681"/>
            <a:ext cx="3151867" cy="8696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산성비단어 존재유무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4D889525-97CA-436B-82E8-D13BEEA6B984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4279900" y="5757526"/>
            <a:ext cx="1305" cy="180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="" xmlns:a16="http://schemas.microsoft.com/office/drawing/2014/main" id="{5E49AC10-44F6-4813-BCA4-FED1E73EB672}"/>
              </a:ext>
            </a:extLst>
          </p:cNvPr>
          <p:cNvCxnSpPr>
            <a:cxnSpLocks/>
            <a:stCxn id="28" idx="2"/>
            <a:endCxn id="85" idx="1"/>
          </p:cNvCxnSpPr>
          <p:nvPr/>
        </p:nvCxnSpPr>
        <p:spPr>
          <a:xfrm rot="5400000" flipH="1" flipV="1">
            <a:off x="4619236" y="3884158"/>
            <a:ext cx="2254066" cy="2932738"/>
          </a:xfrm>
          <a:prstGeom prst="bentConnector4">
            <a:avLst>
              <a:gd name="adj1" fmla="val -10142"/>
              <a:gd name="adj2" fmla="val 75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4F97FCDE-8E1E-4FAD-8138-B5B3E1FF79ED}"/>
              </a:ext>
            </a:extLst>
          </p:cNvPr>
          <p:cNvSpPr txBox="1"/>
          <p:nvPr/>
        </p:nvSpPr>
        <p:spPr>
          <a:xfrm>
            <a:off x="7873993" y="3470358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YES</a:t>
            </a:r>
            <a:endParaRPr lang="ko-KR" alt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A1908D53-F738-4FD7-B9A1-835B44AA4B83}"/>
              </a:ext>
            </a:extLst>
          </p:cNvPr>
          <p:cNvSpPr txBox="1"/>
          <p:nvPr/>
        </p:nvSpPr>
        <p:spPr>
          <a:xfrm>
            <a:off x="9864047" y="4357519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NO</a:t>
            </a:r>
            <a:endParaRPr lang="ko-KR" altLang="en-US" sz="1600" dirty="0"/>
          </a:p>
        </p:txBody>
      </p:sp>
      <p:cxnSp>
        <p:nvCxnSpPr>
          <p:cNvPr id="103" name="연결선: 꺾임 102">
            <a:extLst>
              <a:ext uri="{FF2B5EF4-FFF2-40B4-BE49-F238E27FC236}">
                <a16:creationId xmlns="" xmlns:a16="http://schemas.microsoft.com/office/drawing/2014/main" id="{25EE071C-225D-45BC-8C70-1176268C9C96}"/>
              </a:ext>
            </a:extLst>
          </p:cNvPr>
          <p:cNvCxnSpPr>
            <a:cxnSpLocks/>
            <a:stCxn id="85" idx="0"/>
            <a:endCxn id="49" idx="0"/>
          </p:cNvCxnSpPr>
          <p:nvPr/>
        </p:nvCxnSpPr>
        <p:spPr>
          <a:xfrm rot="16200000" flipV="1">
            <a:off x="5251753" y="251861"/>
            <a:ext cx="2564969" cy="4508671"/>
          </a:xfrm>
          <a:prstGeom prst="bentConnector3">
            <a:avLst>
              <a:gd name="adj1" fmla="val 10891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="" xmlns:a16="http://schemas.microsoft.com/office/drawing/2014/main" id="{D4AF37AE-6B4B-46EE-B4D3-47ACCEEF04FD}"/>
              </a:ext>
            </a:extLst>
          </p:cNvPr>
          <p:cNvCxnSpPr>
            <a:cxnSpLocks/>
            <a:stCxn id="85" idx="3"/>
            <a:endCxn id="151" idx="1"/>
          </p:cNvCxnSpPr>
          <p:nvPr/>
        </p:nvCxnSpPr>
        <p:spPr>
          <a:xfrm flipH="1" flipV="1">
            <a:off x="9499600" y="1667022"/>
            <a:ext cx="864905" cy="2556472"/>
          </a:xfrm>
          <a:prstGeom prst="bentConnector5">
            <a:avLst>
              <a:gd name="adj1" fmla="val -26431"/>
              <a:gd name="adj2" fmla="val 52111"/>
              <a:gd name="adj3" fmla="val 1264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순서도: 판단 125">
            <a:extLst>
              <a:ext uri="{FF2B5EF4-FFF2-40B4-BE49-F238E27FC236}">
                <a16:creationId xmlns="" xmlns:a16="http://schemas.microsoft.com/office/drawing/2014/main" id="{9BCC5BE6-C378-4375-904C-4E30E5D3347B}"/>
              </a:ext>
            </a:extLst>
          </p:cNvPr>
          <p:cNvSpPr/>
          <p:nvPr/>
        </p:nvSpPr>
        <p:spPr>
          <a:xfrm>
            <a:off x="2885338" y="2264030"/>
            <a:ext cx="2791733" cy="8696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바다에 닿은</a:t>
            </a:r>
            <a:endParaRPr lang="en-US" altLang="ko-KR" sz="1400" dirty="0"/>
          </a:p>
          <a:p>
            <a:pPr algn="ctr"/>
            <a:r>
              <a:rPr lang="ko-KR" altLang="en-US" sz="1400" dirty="0"/>
              <a:t>산성비단어</a:t>
            </a:r>
            <a:endParaRPr lang="en-US" altLang="ko-KR" sz="1400" dirty="0"/>
          </a:p>
          <a:p>
            <a:pPr algn="ctr"/>
            <a:r>
              <a:rPr lang="ko-KR" altLang="en-US" sz="1400" dirty="0"/>
              <a:t>유무</a:t>
            </a:r>
          </a:p>
        </p:txBody>
      </p:sp>
      <p:cxnSp>
        <p:nvCxnSpPr>
          <p:cNvPr id="128" name="연결선: 꺾임 127">
            <a:extLst>
              <a:ext uri="{FF2B5EF4-FFF2-40B4-BE49-F238E27FC236}">
                <a16:creationId xmlns="" xmlns:a16="http://schemas.microsoft.com/office/drawing/2014/main" id="{33FC3FEF-13F0-4138-83EC-096CD4052609}"/>
              </a:ext>
            </a:extLst>
          </p:cNvPr>
          <p:cNvCxnSpPr>
            <a:cxnSpLocks/>
            <a:stCxn id="135" idx="0"/>
            <a:endCxn id="49" idx="0"/>
          </p:cNvCxnSpPr>
          <p:nvPr/>
        </p:nvCxnSpPr>
        <p:spPr>
          <a:xfrm rot="16200000" flipV="1">
            <a:off x="5140857" y="362757"/>
            <a:ext cx="1210827" cy="2932737"/>
          </a:xfrm>
          <a:prstGeom prst="bentConnector3">
            <a:avLst>
              <a:gd name="adj1" fmla="val 11888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3ED98308-9DF8-49D3-B06F-9EFE04A84178}"/>
              </a:ext>
            </a:extLst>
          </p:cNvPr>
          <p:cNvSpPr/>
          <p:nvPr/>
        </p:nvSpPr>
        <p:spPr>
          <a:xfrm>
            <a:off x="6310938" y="2434539"/>
            <a:ext cx="1803400" cy="53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생명 </a:t>
            </a:r>
            <a:r>
              <a:rPr lang="en-US" altLang="ko-KR" dirty="0"/>
              <a:t>= </a:t>
            </a:r>
            <a:r>
              <a:rPr lang="ko-KR" altLang="en-US" dirty="0"/>
              <a:t>생명 </a:t>
            </a:r>
            <a:r>
              <a:rPr lang="en-US" altLang="ko-KR" dirty="0"/>
              <a:t>-1 </a:t>
            </a:r>
            <a:endParaRPr lang="ko-KR" altLang="en-US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="" xmlns:a16="http://schemas.microsoft.com/office/drawing/2014/main" id="{AA14DB36-390B-4DEB-8552-AB003815C46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181075" y="3508631"/>
            <a:ext cx="25" cy="2289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="" xmlns:a16="http://schemas.microsoft.com/office/drawing/2014/main" id="{D0D28E6C-D0DC-4479-B7E0-16569DDA8C96}"/>
              </a:ext>
            </a:extLst>
          </p:cNvPr>
          <p:cNvCxnSpPr>
            <a:cxnSpLocks/>
            <a:stCxn id="126" idx="3"/>
            <a:endCxn id="135" idx="1"/>
          </p:cNvCxnSpPr>
          <p:nvPr/>
        </p:nvCxnSpPr>
        <p:spPr>
          <a:xfrm>
            <a:off x="5677071" y="2698843"/>
            <a:ext cx="633867" cy="5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순서도: 문서 150">
            <a:extLst>
              <a:ext uri="{FF2B5EF4-FFF2-40B4-BE49-F238E27FC236}">
                <a16:creationId xmlns="" xmlns:a16="http://schemas.microsoft.com/office/drawing/2014/main" id="{974B8560-81C9-4188-AEE9-3E8DE82509FE}"/>
              </a:ext>
            </a:extLst>
          </p:cNvPr>
          <p:cNvSpPr/>
          <p:nvPr/>
        </p:nvSpPr>
        <p:spPr>
          <a:xfrm>
            <a:off x="9499600" y="1340159"/>
            <a:ext cx="2184400" cy="65372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학번 이름 점수출력</a:t>
            </a:r>
            <a:endParaRPr lang="en-US" altLang="ko-KR" dirty="0"/>
          </a:p>
          <a:p>
            <a:pPr algn="ctr"/>
            <a:r>
              <a:rPr lang="ko-KR" altLang="en-US" dirty="0"/>
              <a:t>랭킹 출력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67D8BA4C-C769-40CE-A411-9FB28E3F79E6}"/>
              </a:ext>
            </a:extLst>
          </p:cNvPr>
          <p:cNvCxnSpPr>
            <a:cxnSpLocks/>
            <a:stCxn id="151" idx="0"/>
            <a:endCxn id="66" idx="2"/>
          </p:cNvCxnSpPr>
          <p:nvPr/>
        </p:nvCxnSpPr>
        <p:spPr>
          <a:xfrm flipV="1">
            <a:off x="10591800" y="839688"/>
            <a:ext cx="0" cy="5004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5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70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bon320-12</dc:creator>
  <cp:lastModifiedBy>bon320-12</cp:lastModifiedBy>
  <cp:revision>20</cp:revision>
  <dcterms:created xsi:type="dcterms:W3CDTF">2019-11-07T11:49:03Z</dcterms:created>
  <dcterms:modified xsi:type="dcterms:W3CDTF">2019-11-20T06:38:51Z</dcterms:modified>
</cp:coreProperties>
</file>