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5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hecker/>
      </p:transition>
    </mc:Choice>
    <mc:Fallback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任意多边形: 形状 39"/>
          <p:cNvSpPr/>
          <p:nvPr userDrawn="1"/>
        </p:nvSpPr>
        <p:spPr>
          <a:xfrm>
            <a:off x="2052638" y="0"/>
            <a:ext cx="10139363" cy="6858000"/>
          </a:xfrm>
          <a:custGeom>
            <a:avLst/>
            <a:gdLst>
              <a:gd name="connsiteX0" fmla="*/ 6858000 w 10138837"/>
              <a:gd name="connsiteY0" fmla="*/ 0 h 6858000"/>
              <a:gd name="connsiteX1" fmla="*/ 10138837 w 10138837"/>
              <a:gd name="connsiteY1" fmla="*/ 0 h 6858000"/>
              <a:gd name="connsiteX2" fmla="*/ 10138837 w 10138837"/>
              <a:gd name="connsiteY2" fmla="*/ 6858000 h 6858000"/>
              <a:gd name="connsiteX3" fmla="*/ 0 w 1013883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8837" h="6858000">
                <a:moveTo>
                  <a:pt x="6858000" y="0"/>
                </a:moveTo>
                <a:lnTo>
                  <a:pt x="10138837" y="0"/>
                </a:lnTo>
                <a:lnTo>
                  <a:pt x="1013883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18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checker/>
      </p:transition>
    </mc:Choice>
    <mc:Fallback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平行四边形 105"/>
          <p:cNvSpPr/>
          <p:nvPr userDrawn="1"/>
        </p:nvSpPr>
        <p:spPr>
          <a:xfrm>
            <a:off x="-276860" y="283210"/>
            <a:ext cx="2967990" cy="595630"/>
          </a:xfrm>
          <a:prstGeom prst="parallelogram">
            <a:avLst>
              <a:gd name="adj" fmla="val 48666"/>
            </a:avLst>
          </a:prstGeom>
          <a:gradFill>
            <a:gsLst>
              <a:gs pos="0">
                <a:srgbClr val="7B32B2"/>
              </a:gs>
              <a:gs pos="100000">
                <a:srgbClr val="0150B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14:reveal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" t="5298" r="3586" b="52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8120" y="354330"/>
            <a:ext cx="2863850" cy="698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en-US" altLang="zh-CN" sz="4400" dirty="0">
                <a:ln w="76200">
                  <a:noFill/>
                </a:ln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China_Map</a:t>
            </a:r>
            <a:endParaRPr lang="en-US" altLang="zh-CN" sz="4400" dirty="0">
              <a:ln w="76200">
                <a:noFill/>
              </a:ln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5768" y="1054547"/>
            <a:ext cx="3175000" cy="20320"/>
          </a:xfrm>
          <a:prstGeom prst="line">
            <a:avLst/>
          </a:prstGeom>
          <a:ln>
            <a:solidFill>
              <a:srgbClr val="FFE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690" y="4673600"/>
            <a:ext cx="1596390" cy="169799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23240" y="1353185"/>
            <a:ext cx="8221980" cy="2591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endParaRPr lang="zh-CN" altLang="en-US" sz="2000" b="1">
              <a:solidFill>
                <a:srgbClr val="FFFF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3240" y="4070985"/>
            <a:ext cx="725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>
              <a:buAutoNum type="arabicPeriod"/>
            </a:pPr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5155" y="1353820"/>
            <a:ext cx="11513185" cy="3757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直方图</a:t>
            </a:r>
            <a:endParaRPr lang="zh-CN" altLang="en-US" sz="28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小麦地图完成情况：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zh-CN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jie.obo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文件没有转成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excel</a:t>
            </a:r>
            <a:endParaRPr lang="en-US" altLang="zh-CN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没有相关生态区边界的相关数据，并填色（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找到相关的数据，替换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bou_4p.shp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或者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china.geojason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文件，并按照边界线经纬度填充颜色。按照填充颜色把单个频率直方图（间隔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10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年）放上去）</a:t>
            </a:r>
            <a:endParaRPr lang="zh-CN" altLang="en-US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单个的直方图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拎出来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可能不是出现的为间隔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10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年的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建议用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tidyverse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里面处理时间数据的包）</a:t>
            </a:r>
            <a:endParaRPr lang="zh-CN" altLang="en-US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地图显示直方图可以用叠加（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ggplot2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（画图）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,tidyverse(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数据清洗</a:t>
            </a:r>
            <a:r>
              <a:rPr lang="en-US" altLang="zh-CN" sz="24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))</a:t>
            </a:r>
            <a:endParaRPr lang="zh-CN" altLang="en-US" sz="24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zh-CN" altLang="en-US" sz="2000" b="1">
              <a:solidFill>
                <a:srgbClr val="FFFF00"/>
              </a:solidFill>
            </a:endParaRPr>
          </a:p>
          <a:p>
            <a:pPr indent="0">
              <a:buNone/>
            </a:pPr>
            <a:endParaRPr lang="zh-CN" altLang="en-US" sz="2000" b="1">
              <a:solidFill>
                <a:srgbClr val="FFFF00"/>
              </a:solidFill>
            </a:endParaRPr>
          </a:p>
          <a:p>
            <a:pPr indent="0">
              <a:buNone/>
            </a:pPr>
            <a:endParaRPr lang="en-US" altLang="zh-CN" sz="2000" b="1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blinds dir="vert"/>
      </p:transition>
    </mc:Choice>
    <mc:Fallback>
      <p:transition spd="med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8120" y="354330"/>
            <a:ext cx="2863850" cy="698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en-US" altLang="zh-CN" sz="4400" dirty="0">
                <a:ln w="76200">
                  <a:noFill/>
                </a:ln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China_Map</a:t>
            </a:r>
            <a:endParaRPr lang="en-US" altLang="zh-CN" sz="4400" dirty="0">
              <a:ln w="76200">
                <a:noFill/>
              </a:ln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5768" y="1054547"/>
            <a:ext cx="3175000" cy="20320"/>
          </a:xfrm>
          <a:prstGeom prst="line">
            <a:avLst/>
          </a:prstGeom>
          <a:ln>
            <a:solidFill>
              <a:srgbClr val="FFE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075" y="4781550"/>
            <a:ext cx="1596390" cy="169799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64185" y="1413510"/>
            <a:ext cx="10847705" cy="3368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饼图</a:t>
            </a:r>
            <a:endParaRPr lang="zh-CN" altLang="en-US" sz="2800" b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实验种子地图完成情况：</a:t>
            </a:r>
            <a:endParaRPr lang="zh-CN" altLang="en-US" sz="2400" b="1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没有相关生态区边界的相关数据，并填色（找到相关的数据，替换</a:t>
            </a:r>
            <a:r>
              <a:rPr lang="en-US" altLang="zh-CN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bou_4p.shp</a:t>
            </a:r>
            <a:r>
              <a:rPr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或者</a:t>
            </a:r>
            <a:r>
              <a:rPr lang="en-US" altLang="zh-CN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china.geojason</a:t>
            </a:r>
            <a:r>
              <a:rPr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文件，并按照边界线经纬度填充颜色。）</a:t>
            </a:r>
            <a:endParaRPr lang="zh-CN" altLang="en-US" sz="2400" b="1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0" indent="0">
              <a:buNone/>
            </a:pPr>
            <a:endParaRPr lang="zh-CN" altLang="en-US" sz="2400" b="1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blinds dir="vert"/>
      </p:transition>
    </mc:Choice>
    <mc:Fallback>
      <p:transition spd="med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jUxYTdhZTFlYzYxMDY1Njg2NTZmNzc4OGIyMTc1MzQifQ=="/>
  <p:tag name="KSO_WPP_MARK_KEY" val="63470456-c0b4-49c4-9046-9b249f60fd0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MStiffHei PRC UltraBold"/>
        <a:ea typeface="MStiffHei PRC UltraBold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演示</Application>
  <PresentationFormat>宽屏</PresentationFormat>
  <Paragraphs>19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等线</vt:lpstr>
      <vt:lpstr>Times New Roman</vt:lpstr>
      <vt:lpstr>微软雅黑</vt:lpstr>
      <vt:lpstr>Arial Unicode MS</vt:lpstr>
      <vt:lpstr>Calibri</vt:lpstr>
      <vt:lpstr>MStiffHei PRC UltraBold</vt:lpstr>
      <vt:lpstr>Segoe Print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WPS_1623927429</cp:lastModifiedBy>
  <cp:revision>178</cp:revision>
  <dcterms:created xsi:type="dcterms:W3CDTF">2019-06-19T02:08:00Z</dcterms:created>
  <dcterms:modified xsi:type="dcterms:W3CDTF">2023-02-27T08:01:42Z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7D220490A3234C0EB17EE344FC61851C</vt:lpwstr>
  </property>
</Properties>
</file>