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957B-2B9A-4162-8F65-7AFD6AE05200}" type="datetimeFigureOut">
              <a:rPr lang="en-AU" smtClean="0"/>
              <a:t>7/01/2015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E53-113A-4E50-ADC8-81210101B6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88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957B-2B9A-4162-8F65-7AFD6AE05200}" type="datetimeFigureOut">
              <a:rPr lang="en-AU" smtClean="0"/>
              <a:t>7/01/2015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E53-113A-4E50-ADC8-81210101B6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31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957B-2B9A-4162-8F65-7AFD6AE05200}" type="datetimeFigureOut">
              <a:rPr lang="en-AU" smtClean="0"/>
              <a:t>7/01/2015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E53-113A-4E50-ADC8-81210101B6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50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957B-2B9A-4162-8F65-7AFD6AE05200}" type="datetimeFigureOut">
              <a:rPr lang="en-AU" smtClean="0"/>
              <a:t>7/01/2015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E53-113A-4E50-ADC8-81210101B6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52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957B-2B9A-4162-8F65-7AFD6AE05200}" type="datetimeFigureOut">
              <a:rPr lang="en-AU" smtClean="0"/>
              <a:t>7/01/2015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E53-113A-4E50-ADC8-81210101B6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68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957B-2B9A-4162-8F65-7AFD6AE05200}" type="datetimeFigureOut">
              <a:rPr lang="en-AU" smtClean="0"/>
              <a:t>7/01/2015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E53-113A-4E50-ADC8-81210101B6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95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957B-2B9A-4162-8F65-7AFD6AE05200}" type="datetimeFigureOut">
              <a:rPr lang="en-AU" smtClean="0"/>
              <a:t>7/01/2015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E53-113A-4E50-ADC8-81210101B6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36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957B-2B9A-4162-8F65-7AFD6AE05200}" type="datetimeFigureOut">
              <a:rPr lang="en-AU" smtClean="0"/>
              <a:t>7/01/2015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E53-113A-4E50-ADC8-81210101B6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942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957B-2B9A-4162-8F65-7AFD6AE05200}" type="datetimeFigureOut">
              <a:rPr lang="en-AU" smtClean="0"/>
              <a:t>7/01/2015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E53-113A-4E50-ADC8-81210101B6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94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957B-2B9A-4162-8F65-7AFD6AE05200}" type="datetimeFigureOut">
              <a:rPr lang="en-AU" smtClean="0"/>
              <a:t>7/01/2015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E53-113A-4E50-ADC8-81210101B6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74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957B-2B9A-4162-8F65-7AFD6AE05200}" type="datetimeFigureOut">
              <a:rPr lang="en-AU" smtClean="0"/>
              <a:t>7/01/2015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E53-113A-4E50-ADC8-81210101B6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0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2957B-2B9A-4162-8F65-7AFD6AE05200}" type="datetimeFigureOut">
              <a:rPr lang="en-AU" smtClean="0"/>
              <a:t>7/01/2015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73E53-113A-4E50-ADC8-81210101B6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42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680"/>
            <a:ext cx="9144000" cy="5120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555" y="2112333"/>
            <a:ext cx="4088889" cy="2933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610" y="2620290"/>
            <a:ext cx="3954780" cy="22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7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71600" y="1628800"/>
            <a:ext cx="4088889" cy="4949558"/>
            <a:chOff x="971600" y="1628800"/>
            <a:chExt cx="4088889" cy="494955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3645024"/>
              <a:ext cx="4088889" cy="293333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6" t="46019" r="74583" b="25681"/>
            <a:stretch/>
          </p:blipFill>
          <p:spPr>
            <a:xfrm>
              <a:off x="2339752" y="1628800"/>
              <a:ext cx="1999767" cy="1296144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2753870" y="2889084"/>
              <a:ext cx="0" cy="936104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464985" y="2915979"/>
              <a:ext cx="0" cy="29699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753870" y="3212976"/>
              <a:ext cx="73801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717722" y="3176828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AU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3290047" y="2898049"/>
              <a:ext cx="39887" cy="89402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886635" y="2915979"/>
              <a:ext cx="20217" cy="91195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98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7060159" y="2195899"/>
            <a:ext cx="0" cy="93610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771274" y="2222794"/>
            <a:ext cx="0" cy="29699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60159" y="2519791"/>
            <a:ext cx="7380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28184" y="2483643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 </a:t>
            </a:r>
            <a:endParaRPr lang="en-AU" i="1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7596336" y="2204864"/>
            <a:ext cx="39887" cy="89402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971600" y="1160604"/>
            <a:ext cx="4088889" cy="5417754"/>
            <a:chOff x="971600" y="1160604"/>
            <a:chExt cx="4088889" cy="54177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3645024"/>
              <a:ext cx="4088889" cy="293333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6" t="46019" r="74583" b="25681"/>
            <a:stretch/>
          </p:blipFill>
          <p:spPr>
            <a:xfrm>
              <a:off x="2906851" y="1160604"/>
              <a:ext cx="1999767" cy="1296144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>
              <a:off x="2915817" y="2447365"/>
              <a:ext cx="0" cy="381417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71" t="40109" r="27511" b="25989"/>
            <a:stretch/>
          </p:blipFill>
          <p:spPr>
            <a:xfrm rot="16200000">
              <a:off x="2898800" y="2581921"/>
              <a:ext cx="558134" cy="52410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0" t="12749" r="49670" b="66117"/>
            <a:stretch/>
          </p:blipFill>
          <p:spPr>
            <a:xfrm rot="16200000">
              <a:off x="2568616" y="3065049"/>
              <a:ext cx="747010" cy="286853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 flipH="1">
              <a:off x="3429126" y="2420471"/>
              <a:ext cx="22286" cy="1386499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915816" y="3563763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303039" y="3558988"/>
              <a:ext cx="0" cy="247982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915818" y="2468742"/>
              <a:ext cx="432046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703" y="2798570"/>
              <a:ext cx="96837" cy="96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008" y="2799146"/>
              <a:ext cx="96837" cy="96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55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89" t="8022" r="4443" b="3440"/>
          <a:stretch/>
        </p:blipFill>
        <p:spPr>
          <a:xfrm>
            <a:off x="2554940" y="1963271"/>
            <a:ext cx="5109883" cy="4007223"/>
          </a:xfrm>
        </p:spPr>
      </p:pic>
    </p:spTree>
    <p:extLst>
      <p:ext uri="{BB962C8B-B14F-4D97-AF65-F5344CB8AC3E}">
        <p14:creationId xmlns:p14="http://schemas.microsoft.com/office/powerpoint/2010/main" val="399688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66"/>
          <a:stretch/>
        </p:blipFill>
        <p:spPr>
          <a:xfrm>
            <a:off x="2863945" y="1600201"/>
            <a:ext cx="3416109" cy="3097306"/>
          </a:xfrm>
        </p:spPr>
      </p:pic>
    </p:spTree>
    <p:extLst>
      <p:ext uri="{BB962C8B-B14F-4D97-AF65-F5344CB8AC3E}">
        <p14:creationId xmlns:p14="http://schemas.microsoft.com/office/powerpoint/2010/main" val="9635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/>
          <p:cNvCxnSpPr/>
          <p:nvPr/>
        </p:nvCxnSpPr>
        <p:spPr>
          <a:xfrm flipV="1">
            <a:off x="5148064" y="89449"/>
            <a:ext cx="1008112" cy="12961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156176" y="89449"/>
            <a:ext cx="0" cy="12961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148064" y="1600619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643443" y="1600619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148064" y="1600619"/>
            <a:ext cx="5040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652120" y="1888651"/>
            <a:ext cx="486744" cy="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156176" y="1385593"/>
            <a:ext cx="0" cy="115212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454879" y="89449"/>
            <a:ext cx="1710880" cy="9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860032" y="755451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148064" y="2104675"/>
            <a:ext cx="0" cy="2880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868144" y="2104675"/>
            <a:ext cx="0" cy="2880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8064" y="2104675"/>
            <a:ext cx="7200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868144" y="2393705"/>
            <a:ext cx="27072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211960" y="476672"/>
            <a:ext cx="19436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7929481" y="116632"/>
            <a:ext cx="1008112" cy="12961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8937593" y="116632"/>
            <a:ext cx="0" cy="12961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7929481" y="1627802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8424860" y="1627802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929481" y="1627802"/>
            <a:ext cx="5040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433537" y="1915834"/>
            <a:ext cx="486744" cy="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8937593" y="1412776"/>
            <a:ext cx="0" cy="115212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236296" y="116632"/>
            <a:ext cx="1710880" cy="9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641449" y="782634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8433537" y="773670"/>
            <a:ext cx="0" cy="17912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929481" y="2131858"/>
            <a:ext cx="0" cy="2880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8649561" y="2131858"/>
            <a:ext cx="0" cy="2880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929481" y="2131858"/>
            <a:ext cx="7200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8649561" y="2420888"/>
            <a:ext cx="27072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8649561" y="485638"/>
            <a:ext cx="0" cy="207926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993377" y="503855"/>
            <a:ext cx="19436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1051997" y="3270322"/>
            <a:ext cx="4753722" cy="2607948"/>
            <a:chOff x="1051997" y="3270322"/>
            <a:chExt cx="4753722" cy="2607948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1763688" y="3429998"/>
              <a:ext cx="1008112" cy="1296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771800" y="3429998"/>
              <a:ext cx="0" cy="1296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763688" y="4941168"/>
              <a:ext cx="0" cy="288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259067" y="4941168"/>
              <a:ext cx="0" cy="288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763688" y="4941168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67744" y="5229200"/>
              <a:ext cx="486744" cy="9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771800" y="4726142"/>
              <a:ext cx="0" cy="115212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91680" y="3429000"/>
              <a:ext cx="1089703" cy="199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691680" y="4096000"/>
              <a:ext cx="108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267744" y="4087036"/>
              <a:ext cx="0" cy="179123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763688" y="5445224"/>
              <a:ext cx="0" cy="28803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2483768" y="5445224"/>
              <a:ext cx="0" cy="28803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763688" y="5445224"/>
              <a:ext cx="72008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83768" y="5734254"/>
              <a:ext cx="27072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483768" y="3799004"/>
              <a:ext cx="0" cy="207926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763688" y="3817221"/>
              <a:ext cx="100753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771800" y="3429998"/>
              <a:ext cx="1008112" cy="1296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3779912" y="3429998"/>
              <a:ext cx="0" cy="1296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771800" y="4941168"/>
              <a:ext cx="0" cy="288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3267179" y="4941168"/>
              <a:ext cx="0" cy="288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771800" y="4941168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275856" y="5229200"/>
              <a:ext cx="486744" cy="9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3779912" y="4726142"/>
              <a:ext cx="0" cy="115212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078615" y="3429998"/>
              <a:ext cx="1710880" cy="99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483768" y="4096000"/>
              <a:ext cx="129614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3275856" y="4087036"/>
              <a:ext cx="0" cy="179123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771800" y="5445224"/>
              <a:ext cx="0" cy="28803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3491880" y="5445224"/>
              <a:ext cx="0" cy="28803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771800" y="5445224"/>
              <a:ext cx="72008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491880" y="5734254"/>
              <a:ext cx="27072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3491880" y="3799004"/>
              <a:ext cx="0" cy="207926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691680" y="3817221"/>
              <a:ext cx="208765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3779582" y="3429000"/>
              <a:ext cx="1008112" cy="1296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787694" y="3429000"/>
              <a:ext cx="0" cy="1296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3779582" y="4940170"/>
              <a:ext cx="0" cy="288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4274961" y="4940170"/>
              <a:ext cx="0" cy="288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3779582" y="4940170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283638" y="5228202"/>
              <a:ext cx="486744" cy="9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4787694" y="4725144"/>
              <a:ext cx="0" cy="115212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3086397" y="3429000"/>
              <a:ext cx="1710880" cy="99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491550" y="4095002"/>
              <a:ext cx="129614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3779582" y="5444226"/>
              <a:ext cx="0" cy="28803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4499662" y="5444226"/>
              <a:ext cx="0" cy="28803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779582" y="5444226"/>
              <a:ext cx="72008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499662" y="5733256"/>
              <a:ext cx="27072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2843478" y="3816223"/>
              <a:ext cx="19436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788024" y="3429000"/>
              <a:ext cx="1008112" cy="1296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5796136" y="3429000"/>
              <a:ext cx="0" cy="1296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4788024" y="4940170"/>
              <a:ext cx="0" cy="288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283403" y="4940170"/>
              <a:ext cx="0" cy="288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788024" y="4940170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5292080" y="5228202"/>
              <a:ext cx="486744" cy="9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5796136" y="4725144"/>
              <a:ext cx="0" cy="115212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4094839" y="3429000"/>
              <a:ext cx="1710880" cy="99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4499992" y="4095002"/>
              <a:ext cx="129614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4788024" y="5444226"/>
              <a:ext cx="0" cy="28803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5508104" y="5444226"/>
              <a:ext cx="0" cy="28803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4788024" y="5444226"/>
              <a:ext cx="72008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508104" y="5733256"/>
              <a:ext cx="27072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851920" y="3816223"/>
              <a:ext cx="19436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763688" y="3429000"/>
              <a:ext cx="0" cy="24393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1763688" y="3429000"/>
              <a:ext cx="0" cy="1296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1051997" y="3270322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16000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151476" y="3933056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8</a:t>
              </a:r>
              <a:r>
                <a:rPr lang="en-US" sz="1600" dirty="0" smtClean="0"/>
                <a:t>000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052285" y="3653989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11200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475114" y="455778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1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8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6</Words>
  <Application>Microsoft Office PowerPoint</Application>
  <PresentationFormat>On-screen Show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Hutten</dc:creator>
  <cp:lastModifiedBy>Kurt Hutten</cp:lastModifiedBy>
  <cp:revision>8</cp:revision>
  <dcterms:created xsi:type="dcterms:W3CDTF">2015-01-06T01:49:33Z</dcterms:created>
  <dcterms:modified xsi:type="dcterms:W3CDTF">2015-01-07T23:00:37Z</dcterms:modified>
</cp:coreProperties>
</file>