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730F-2EB4-C67B-C47E-A4AAC336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4B032-6E92-14B9-8AA8-C679999F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C43E4-AE10-96E1-EC16-7376A987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38253-97BA-EACC-80C9-AAB9C66F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F7A01-ECE9-EAAB-2765-6A201E5E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9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2030-1838-EE73-1F98-6D28E7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B5DCA-7621-BA39-AED8-931A65DE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56767-144A-4799-286E-4239FC76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2C54B-1258-A930-C7AC-F4A5C8B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D38F8-F088-C2BB-3A31-3C44A65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3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02BB6-FBD1-24BF-AA9A-A83F74F5C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D059F-3631-ACA6-6855-53A9E8A7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122B9-6B8A-F151-56A3-0269A9A4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2C9C1-378F-D72D-2076-8DEE4673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7C839-14CC-D3BD-A8BE-2F040978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42E89-2DCE-F1DD-6C0F-CBDDB0BB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7422B-DDF4-FA94-A7DA-BE9F52F9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FEE25-AF6A-2365-A03A-F488CF89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867C9-B111-D4A8-F68C-3C21FF04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7F943-227F-475F-32DB-E465BD3B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6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55672-56C8-712A-D7F0-399275B1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ABC7C-4BE8-52F1-464F-98D8A93A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69878-659F-46E8-3ED7-994A20E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2085E-83C1-22B7-E453-C0348FA3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354DD-8D80-40EB-9961-B45EDE5D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369C7-E5E1-10E5-EB3D-11C419FA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53D2E-EC43-A8F8-6FDD-FD402AE8B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72BE1-4928-A62A-B072-BCBB1897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45759-514C-C18B-3055-426AA8D2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C39CD-96E0-C190-67FC-FDC0D8DA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9E61C-70E3-D187-B8F5-316BCDA7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4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1C32D-B731-98F3-DD74-87C34C4A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2437F-3EF2-EB7D-9AD1-1E76C18B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C728A-2D60-664D-575F-BB292B7BD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33B17-B705-ECF4-8A65-56497B82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FD7AF-F5E9-43F3-DBB1-86CBC0605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0F1A5-2137-268F-C610-06AA7874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C043A-B4BF-6454-69AF-50FCF033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11C5D-1F03-62BD-D962-0D26C478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DB0DC-3A7A-71E3-E704-5B928D9A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9CEB9-82DA-2497-AD01-55307D29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CC1EAA-938F-DF43-7FEF-EFBB60C3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01D12-4705-CB7E-75A1-D8462ABF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1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020DC-D3F8-297D-8445-98EC138F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25634F-66C7-5884-2B5D-B5CE21E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67169-4CDD-2D2A-F288-5B0DBB31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45187-67A7-D045-6A11-EC3F2527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4682C-E024-B58B-A666-3F11955D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ECC4B-FB35-C911-3A60-267F6877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54949-4F17-EDC0-9EAF-A22AB8D6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ADFF2-588C-24FF-6908-A9B0AD61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1909C8-594B-5483-A398-C010F278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9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2149D-4401-C104-B73B-0F640715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89C96D-C5B6-784A-7124-DE085647F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BBF84-FDA4-684E-F6B9-C48C4E0D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EA90E-0872-FF3E-9309-17C393AC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08F1F-7C34-B414-F936-50AEDCDB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BF6DA-8264-A0FA-2D3A-F7A58D5D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CA5E7-F0AE-E4D8-AD7C-402D98D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82DE5-85E9-A23F-0C78-CBE3CCA9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33EEE-9CDC-8394-F260-D44F7099C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93E5-56D6-4637-BA18-6F9E624CA0F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6F27C-7953-ABC9-B0CA-E45ECE4A3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9F4F7-0598-A667-1CBE-BAD9DB03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7C3B-1FAA-49EF-A06B-2617A4168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481D78-7A35-94A5-F974-55B814B2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498" y="1069241"/>
            <a:ext cx="12262432" cy="50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5E128E-E0BD-345A-A55D-40767A6470E8}"/>
              </a:ext>
            </a:extLst>
          </p:cNvPr>
          <p:cNvSpPr/>
          <p:nvPr/>
        </p:nvSpPr>
        <p:spPr>
          <a:xfrm>
            <a:off x="182760" y="1174459"/>
            <a:ext cx="7440351" cy="2181137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修改原生请求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5C791-A8E3-0058-201D-09670290541C}"/>
              </a:ext>
            </a:extLst>
          </p:cNvPr>
          <p:cNvSpPr/>
          <p:nvPr/>
        </p:nvSpPr>
        <p:spPr>
          <a:xfrm>
            <a:off x="3993502" y="3429000"/>
            <a:ext cx="3629609" cy="1095104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处理请求事件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925410-915C-706F-6CDC-1D4BDF17A48C}"/>
              </a:ext>
            </a:extLst>
          </p:cNvPr>
          <p:cNvSpPr/>
          <p:nvPr/>
        </p:nvSpPr>
        <p:spPr>
          <a:xfrm>
            <a:off x="3993502" y="4722800"/>
            <a:ext cx="7623110" cy="895424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渲染展示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BCF80D-8920-F74C-B3ED-E6658D3E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8" y="3161476"/>
            <a:ext cx="12192000" cy="50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7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怡宁</dc:creator>
  <cp:lastModifiedBy>高 怡宁</cp:lastModifiedBy>
  <cp:revision>2</cp:revision>
  <dcterms:created xsi:type="dcterms:W3CDTF">2022-06-15T07:07:16Z</dcterms:created>
  <dcterms:modified xsi:type="dcterms:W3CDTF">2022-06-15T07:08:07Z</dcterms:modified>
</cp:coreProperties>
</file>