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4C2A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D8F51-35A1-39CC-1F9D-4EC98E186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250DE8-EE88-5981-134F-B108AF564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F3448-9369-AF3C-65C8-59A2FAF2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5273-0EBD-4BC8-BFD3-702302DE358F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8717E7-6671-4AF1-AC45-C64F5F452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22876C-9C83-3935-FC41-7D042157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90B6-E821-47D8-A2D3-7DE6E3B97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38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2926E-3147-C630-16B2-B8469CF3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592E9B-5BC0-1305-B295-26F6F1E7A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CD2586-C731-FFFF-9DEC-75F47716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5273-0EBD-4BC8-BFD3-702302DE358F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8C99FA-0B11-8241-51AC-411273AEA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5AD027-F7CB-52CA-2ED6-ADA334CD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90B6-E821-47D8-A2D3-7DE6E3B97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96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72F3A0-BD2D-16CC-B5EF-2B285D2EA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7DCB04-E9A2-A3FA-7B57-4B75CE605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FB385D-27DD-1033-5213-6B8B6DFB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5273-0EBD-4BC8-BFD3-702302DE358F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6A1749-2A4E-6EC2-CF19-A7B6B964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C14F5F-C0AB-ADD9-AD2C-1023ECC6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90B6-E821-47D8-A2D3-7DE6E3B97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08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41DBC-F661-0A73-EE98-4FDADFEF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8631F-6F8A-666A-7299-73052519F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FAAD2-2015-C161-DE51-2C322C9D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5273-0EBD-4BC8-BFD3-702302DE358F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FD4A3-41F8-1B19-7FD1-F50E005F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E71794-D9D1-50D3-31E3-EDB71CFC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90B6-E821-47D8-A2D3-7DE6E3B97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54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7AF78-0E4C-EC19-BF2D-812D5B40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BEB2BB-5515-AB84-1329-C6734D4D8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41F004-F20A-AD01-450C-AA17C70B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5273-0EBD-4BC8-BFD3-702302DE358F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57E2A-17F8-A352-A298-327C990A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3D39E-38E6-C859-CDE6-ED8B4E49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90B6-E821-47D8-A2D3-7DE6E3B97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28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E6F8D-4B4C-634C-D9F5-282B83A6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0A330-F1B1-7E1B-DBBD-987505C7F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E072BB-9579-47B5-EB37-A098B81BC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E0F919-CA59-8A16-9C39-9A567690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5273-0EBD-4BC8-BFD3-702302DE358F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D4D77D-4167-9301-AE9E-6C41B27E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762F73-35EB-5FA0-E35C-62B9438D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90B6-E821-47D8-A2D3-7DE6E3B97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62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C62D9-F77E-771B-EF2F-B337BA23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338495-3088-9DB9-374A-5CDFDA13F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242D38-E1B6-58A1-FBC3-38150827A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6F249B-0783-C7BC-9DAD-DEA309447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E2D5B3-850E-4D05-ED85-010EABC32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2BD3DF-7F22-257D-7966-D6A4DD17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5273-0EBD-4BC8-BFD3-702302DE358F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1ED741-26D9-6994-84DE-83F6196A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0BE599-9042-654E-17DE-FF355389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90B6-E821-47D8-A2D3-7DE6E3B97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0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C19CF-8AFA-06AD-C921-E932B3A0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E4274A-B4C3-73C4-80D9-079FD918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5273-0EBD-4BC8-BFD3-702302DE358F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62260A-B71A-558C-04FE-5FDC9BCF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EFB0B6-6FC8-845D-3213-115AB5DA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90B6-E821-47D8-A2D3-7DE6E3B97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0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08D6EC-0677-FE43-4CEF-894F0B94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5273-0EBD-4BC8-BFD3-702302DE358F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7D076F-7468-043C-60F0-7B73A148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79DB9C-F76C-ABFB-FB8F-C21334C9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90B6-E821-47D8-A2D3-7DE6E3B97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17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556D0-E5D6-3BA1-2906-4D8F37E91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0A750-3D4D-D48B-5AA5-A8444662E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E9A9D5-CE70-A4B2-49E1-F91EF8802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E70478-A6CE-B823-11D3-1FE285BE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5273-0EBD-4BC8-BFD3-702302DE358F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C0603E-5EC1-0B8F-333F-022CAA9C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E2EB3A-4E5C-D3DB-F017-88C21807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90B6-E821-47D8-A2D3-7DE6E3B97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23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EA6AF-0065-1DB9-9A62-784C13D32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6E7D27-277C-9CE5-90D4-B53B6E593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9BF07E-BBAB-4F4A-D92C-EE95EA148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80DFB-F40A-4C1D-864B-441D9A6D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5273-0EBD-4BC8-BFD3-702302DE358F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99F580-BCA1-F900-16C8-1B38DA55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F8D827-7323-E772-0B05-0572E6B3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90B6-E821-47D8-A2D3-7DE6E3B97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97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18BAC5-2BAA-30CF-AEBA-2B5B2C95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7D5C86-99C7-5CA2-0CB2-CBA216A07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79924-7ACA-0674-3DEF-A554085AE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5273-0EBD-4BC8-BFD3-702302DE358F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C28E0-0ED2-50F4-5150-AC98D7A70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3B2820-F311-E47D-7A65-A325F8C79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290B6-E821-47D8-A2D3-7DE6E3B97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01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C21DEA2-97E7-C02C-4B46-B905676D1B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1" r="69712" b="16736"/>
          <a:stretch/>
        </p:blipFill>
        <p:spPr>
          <a:xfrm>
            <a:off x="1743196" y="285226"/>
            <a:ext cx="5420294" cy="588068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830CF29-44DA-D78F-D1E7-BF8F6CC268C0}"/>
              </a:ext>
            </a:extLst>
          </p:cNvPr>
          <p:cNvSpPr/>
          <p:nvPr/>
        </p:nvSpPr>
        <p:spPr>
          <a:xfrm>
            <a:off x="6087611" y="1124125"/>
            <a:ext cx="1075879" cy="15435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1DBE64-64B8-620E-E18C-A30EADEC402D}"/>
              </a:ext>
            </a:extLst>
          </p:cNvPr>
          <p:cNvSpPr/>
          <p:nvPr/>
        </p:nvSpPr>
        <p:spPr>
          <a:xfrm>
            <a:off x="5819871" y="1266738"/>
            <a:ext cx="252000" cy="1400961"/>
          </a:xfrm>
          <a:prstGeom prst="rect">
            <a:avLst/>
          </a:prstGeom>
          <a:solidFill>
            <a:srgbClr val="D3D3D3"/>
          </a:solidFill>
          <a:ln>
            <a:solidFill>
              <a:srgbClr val="D3D3D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3AF44C-89AC-142B-AADF-8C5C9F5BEE68}"/>
              </a:ext>
            </a:extLst>
          </p:cNvPr>
          <p:cNvSpPr/>
          <p:nvPr/>
        </p:nvSpPr>
        <p:spPr>
          <a:xfrm>
            <a:off x="6625551" y="3396843"/>
            <a:ext cx="537939" cy="15435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1BC793C-B9CB-C78A-05E5-FCAC490951CC}"/>
              </a:ext>
            </a:extLst>
          </p:cNvPr>
          <p:cNvCxnSpPr>
            <a:cxnSpLocks/>
          </p:cNvCxnSpPr>
          <p:nvPr/>
        </p:nvCxnSpPr>
        <p:spPr>
          <a:xfrm>
            <a:off x="5184396" y="3313651"/>
            <a:ext cx="635475" cy="1241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968F612-CC78-61B5-9FA7-A5012420333A}"/>
              </a:ext>
            </a:extLst>
          </p:cNvPr>
          <p:cNvSpPr txBox="1"/>
          <p:nvPr/>
        </p:nvSpPr>
        <p:spPr>
          <a:xfrm>
            <a:off x="5819871" y="3909270"/>
            <a:ext cx="933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A14C2A"/>
                </a:solidFill>
              </a:rPr>
              <a:t>发送请求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FB14F9E-5F1A-BBD7-176E-A42A134C5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351" y="490473"/>
            <a:ext cx="5425910" cy="58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 怡宁</dc:creator>
  <cp:lastModifiedBy>高 怡宁</cp:lastModifiedBy>
  <cp:revision>1</cp:revision>
  <dcterms:created xsi:type="dcterms:W3CDTF">2022-06-15T06:34:07Z</dcterms:created>
  <dcterms:modified xsi:type="dcterms:W3CDTF">2022-06-15T06:34:33Z</dcterms:modified>
</cp:coreProperties>
</file>