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2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6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4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38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4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9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EF08-4E30-4236-A441-1C30B59975FE}" type="datetimeFigureOut">
              <a:rPr lang="en-GB" smtClean="0"/>
              <a:t>20/11/2013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BF96-4BEF-4D45-B8EF-6D4D9120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" y="0"/>
            <a:ext cx="3600450" cy="3600449"/>
          </a:xfrm>
          <a:custGeom>
            <a:avLst/>
            <a:gdLst>
              <a:gd name="connsiteX0" fmla="*/ 0 w 3600450"/>
              <a:gd name="connsiteY0" fmla="*/ 1 h 3600449"/>
              <a:gd name="connsiteX1" fmla="*/ 2745290 w 3600450"/>
              <a:gd name="connsiteY1" fmla="*/ 1 h 3600449"/>
              <a:gd name="connsiteX2" fmla="*/ 1620063 w 3600450"/>
              <a:gd name="connsiteY2" fmla="*/ 1125228 h 3600449"/>
              <a:gd name="connsiteX3" fmla="*/ 1192484 w 3600450"/>
              <a:gd name="connsiteY3" fmla="*/ 697649 h 3600449"/>
              <a:gd name="connsiteX4" fmla="*/ 1192484 w 3600450"/>
              <a:gd name="connsiteY4" fmla="*/ 2074127 h 3600449"/>
              <a:gd name="connsiteX5" fmla="*/ 2763064 w 3600450"/>
              <a:gd name="connsiteY5" fmla="*/ 503547 h 3600449"/>
              <a:gd name="connsiteX6" fmla="*/ 2596144 w 3600450"/>
              <a:gd name="connsiteY6" fmla="*/ 336628 h 3600449"/>
              <a:gd name="connsiteX7" fmla="*/ 3263823 w 3600450"/>
              <a:gd name="connsiteY7" fmla="*/ 336628 h 3600449"/>
              <a:gd name="connsiteX8" fmla="*/ 3263823 w 3600450"/>
              <a:gd name="connsiteY8" fmla="*/ 1004306 h 3600449"/>
              <a:gd name="connsiteX9" fmla="*/ 3096903 w 3600450"/>
              <a:gd name="connsiteY9" fmla="*/ 837386 h 3600449"/>
              <a:gd name="connsiteX10" fmla="*/ 1526323 w 3600450"/>
              <a:gd name="connsiteY10" fmla="*/ 2407966 h 3600449"/>
              <a:gd name="connsiteX11" fmla="*/ 2902802 w 3600450"/>
              <a:gd name="connsiteY11" fmla="*/ 2407966 h 3600449"/>
              <a:gd name="connsiteX12" fmla="*/ 2475222 w 3600450"/>
              <a:gd name="connsiteY12" fmla="*/ 1980386 h 3600449"/>
              <a:gd name="connsiteX13" fmla="*/ 3600449 w 3600450"/>
              <a:gd name="connsiteY13" fmla="*/ 855159 h 3600449"/>
              <a:gd name="connsiteX14" fmla="*/ 3600449 w 3600450"/>
              <a:gd name="connsiteY14" fmla="*/ 3600449 h 3600449"/>
              <a:gd name="connsiteX15" fmla="*/ 2017816 w 3600450"/>
              <a:gd name="connsiteY15" fmla="*/ 3600449 h 3600449"/>
              <a:gd name="connsiteX16" fmla="*/ 1983589 w 3600450"/>
              <a:gd name="connsiteY16" fmla="*/ 3376186 h 3600449"/>
              <a:gd name="connsiteX17" fmla="*/ 224265 w 3600450"/>
              <a:gd name="connsiteY17" fmla="*/ 1616862 h 3600449"/>
              <a:gd name="connsiteX18" fmla="*/ 0 w 3600450"/>
              <a:gd name="connsiteY18" fmla="*/ 1582635 h 3600449"/>
              <a:gd name="connsiteX19" fmla="*/ 2745291 w 3600450"/>
              <a:gd name="connsiteY19" fmla="*/ 0 h 3600449"/>
              <a:gd name="connsiteX20" fmla="*/ 3600450 w 3600450"/>
              <a:gd name="connsiteY20" fmla="*/ 0 h 3600449"/>
              <a:gd name="connsiteX21" fmla="*/ 3600450 w 3600450"/>
              <a:gd name="connsiteY21" fmla="*/ 855158 h 3600449"/>
              <a:gd name="connsiteX22" fmla="*/ 3600449 w 3600450"/>
              <a:gd name="connsiteY22" fmla="*/ 855159 h 3600449"/>
              <a:gd name="connsiteX23" fmla="*/ 3600449 w 3600450"/>
              <a:gd name="connsiteY23" fmla="*/ 1 h 3600449"/>
              <a:gd name="connsiteX24" fmla="*/ 2745290 w 3600450"/>
              <a:gd name="connsiteY24" fmla="*/ 1 h 360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600450" h="3600449">
                <a:moveTo>
                  <a:pt x="0" y="1"/>
                </a:moveTo>
                <a:lnTo>
                  <a:pt x="2745290" y="1"/>
                </a:lnTo>
                <a:lnTo>
                  <a:pt x="1620063" y="1125228"/>
                </a:lnTo>
                <a:lnTo>
                  <a:pt x="1192484" y="697649"/>
                </a:lnTo>
                <a:lnTo>
                  <a:pt x="1192484" y="2074127"/>
                </a:lnTo>
                <a:lnTo>
                  <a:pt x="2763064" y="503547"/>
                </a:lnTo>
                <a:lnTo>
                  <a:pt x="2596144" y="336628"/>
                </a:lnTo>
                <a:lnTo>
                  <a:pt x="3263823" y="336628"/>
                </a:lnTo>
                <a:lnTo>
                  <a:pt x="3263823" y="1004306"/>
                </a:lnTo>
                <a:lnTo>
                  <a:pt x="3096903" y="837386"/>
                </a:lnTo>
                <a:lnTo>
                  <a:pt x="1526323" y="2407966"/>
                </a:lnTo>
                <a:lnTo>
                  <a:pt x="2902802" y="2407966"/>
                </a:lnTo>
                <a:lnTo>
                  <a:pt x="2475222" y="1980386"/>
                </a:lnTo>
                <a:lnTo>
                  <a:pt x="3600449" y="855159"/>
                </a:lnTo>
                <a:lnTo>
                  <a:pt x="3600449" y="3600449"/>
                </a:lnTo>
                <a:lnTo>
                  <a:pt x="2017816" y="3600449"/>
                </a:lnTo>
                <a:lnTo>
                  <a:pt x="1983589" y="3376186"/>
                </a:lnTo>
                <a:cubicBezTo>
                  <a:pt x="1802885" y="2493107"/>
                  <a:pt x="1107344" y="1797566"/>
                  <a:pt x="224265" y="1616862"/>
                </a:cubicBezTo>
                <a:lnTo>
                  <a:pt x="0" y="1582635"/>
                </a:lnTo>
                <a:close/>
                <a:moveTo>
                  <a:pt x="2745291" y="0"/>
                </a:moveTo>
                <a:lnTo>
                  <a:pt x="3600450" y="0"/>
                </a:lnTo>
                <a:lnTo>
                  <a:pt x="3600450" y="855158"/>
                </a:lnTo>
                <a:lnTo>
                  <a:pt x="3600449" y="855159"/>
                </a:lnTo>
                <a:lnTo>
                  <a:pt x="3600449" y="1"/>
                </a:lnTo>
                <a:lnTo>
                  <a:pt x="2745290" y="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Seemann</dc:creator>
  <cp:lastModifiedBy>Mark Seemann</cp:lastModifiedBy>
  <cp:revision>6</cp:revision>
  <dcterms:created xsi:type="dcterms:W3CDTF">2013-11-11T21:29:57Z</dcterms:created>
  <dcterms:modified xsi:type="dcterms:W3CDTF">2013-11-20T20:38:38Z</dcterms:modified>
</cp:coreProperties>
</file>