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3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92" r:id="rId31"/>
    <p:sldId id="285" r:id="rId32"/>
    <p:sldId id="293" r:id="rId33"/>
    <p:sldId id="294" r:id="rId34"/>
    <p:sldId id="286" r:id="rId35"/>
    <p:sldId id="287" r:id="rId36"/>
    <p:sldId id="288" r:id="rId37"/>
    <p:sldId id="289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38ABC778-973E-4959-8461-54E20EC0B23C}"/>
    <pc:docChg chg="undo custSel addSld delSld modSld sldOrd">
      <pc:chgData name="Salil Batra" userId="4d97008808f91814" providerId="LiveId" clId="{38ABC778-973E-4959-8461-54E20EC0B23C}" dt="2022-11-17T03:30:09.574" v="652" actId="27636"/>
      <pc:docMkLst>
        <pc:docMk/>
      </pc:docMkLst>
      <pc:sldChg chg="addSp delSp modSp new mod">
        <pc:chgData name="Salil Batra" userId="4d97008808f91814" providerId="LiveId" clId="{38ABC778-973E-4959-8461-54E20EC0B23C}" dt="2022-11-06T14:16:29.531" v="13" actId="14100"/>
        <pc:sldMkLst>
          <pc:docMk/>
          <pc:sldMk cId="2397205913" sldId="257"/>
        </pc:sldMkLst>
        <pc:spChg chg="del mod">
          <ac:chgData name="Salil Batra" userId="4d97008808f91814" providerId="LiveId" clId="{38ABC778-973E-4959-8461-54E20EC0B23C}" dt="2022-11-06T14:14:50.638" v="2" actId="478"/>
          <ac:spMkLst>
            <pc:docMk/>
            <pc:sldMk cId="2397205913" sldId="257"/>
            <ac:spMk id="2" creationId="{FA727BDB-FE4B-548C-5013-3445588B3CFE}"/>
          </ac:spMkLst>
        </pc:spChg>
        <pc:spChg chg="del mod">
          <ac:chgData name="Salil Batra" userId="4d97008808f91814" providerId="LiveId" clId="{38ABC778-973E-4959-8461-54E20EC0B23C}" dt="2022-11-06T14:16:26.528" v="12" actId="22"/>
          <ac:spMkLst>
            <pc:docMk/>
            <pc:sldMk cId="2397205913" sldId="257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16:29.531" v="13" actId="14100"/>
          <ac:picMkLst>
            <pc:docMk/>
            <pc:sldMk cId="2397205913" sldId="257"/>
            <ac:picMk id="5" creationId="{C32BE4B5-5B7D-7899-773D-5995060FCA50}"/>
          </ac:picMkLst>
        </pc:picChg>
      </pc:sldChg>
      <pc:sldChg chg="addSp delSp modSp add mod">
        <pc:chgData name="Salil Batra" userId="4d97008808f91814" providerId="LiveId" clId="{38ABC778-973E-4959-8461-54E20EC0B23C}" dt="2022-11-06T14:16:54.373" v="15" actId="22"/>
        <pc:sldMkLst>
          <pc:docMk/>
          <pc:sldMk cId="1135241722" sldId="258"/>
        </pc:sldMkLst>
        <pc:spChg chg="del mod">
          <ac:chgData name="Salil Batra" userId="4d97008808f91814" providerId="LiveId" clId="{38ABC778-973E-4959-8461-54E20EC0B23C}" dt="2022-11-06T14:16:54.373" v="15" actId="22"/>
          <ac:spMkLst>
            <pc:docMk/>
            <pc:sldMk cId="1135241722" sldId="258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16:54.373" v="15" actId="22"/>
          <ac:picMkLst>
            <pc:docMk/>
            <pc:sldMk cId="1135241722" sldId="258"/>
            <ac:picMk id="4" creationId="{11AC60B9-9906-0AB7-BC04-E9EE42D5C47D}"/>
          </ac:picMkLst>
        </pc:picChg>
      </pc:sldChg>
      <pc:sldChg chg="modSp add mod">
        <pc:chgData name="Salil Batra" userId="4d97008808f91814" providerId="LiveId" clId="{38ABC778-973E-4959-8461-54E20EC0B23C}" dt="2022-11-06T14:18:42.169" v="100" actId="20577"/>
        <pc:sldMkLst>
          <pc:docMk/>
          <pc:sldMk cId="1727526246" sldId="259"/>
        </pc:sldMkLst>
        <pc:spChg chg="mod">
          <ac:chgData name="Salil Batra" userId="4d97008808f91814" providerId="LiveId" clId="{38ABC778-973E-4959-8461-54E20EC0B23C}" dt="2022-11-06T14:18:42.169" v="100" actId="20577"/>
          <ac:spMkLst>
            <pc:docMk/>
            <pc:sldMk cId="1727526246" sldId="259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19:29.500" v="105" actId="14100"/>
        <pc:sldMkLst>
          <pc:docMk/>
          <pc:sldMk cId="1851371085" sldId="260"/>
        </pc:sldMkLst>
        <pc:spChg chg="del mod">
          <ac:chgData name="Salil Batra" userId="4d97008808f91814" providerId="LiveId" clId="{38ABC778-973E-4959-8461-54E20EC0B23C}" dt="2022-11-06T14:19:26.592" v="104" actId="22"/>
          <ac:spMkLst>
            <pc:docMk/>
            <pc:sldMk cId="1851371085" sldId="260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19:29.500" v="105" actId="14100"/>
          <ac:picMkLst>
            <pc:docMk/>
            <pc:sldMk cId="1851371085" sldId="260"/>
            <ac:picMk id="4" creationId="{275B0257-C24F-6DDB-6477-CF6FB36B7DAE}"/>
          </ac:picMkLst>
        </pc:picChg>
      </pc:sldChg>
      <pc:sldChg chg="modSp add mod">
        <pc:chgData name="Salil Batra" userId="4d97008808f91814" providerId="LiveId" clId="{38ABC778-973E-4959-8461-54E20EC0B23C}" dt="2022-11-06T14:21:42.312" v="232" actId="20577"/>
        <pc:sldMkLst>
          <pc:docMk/>
          <pc:sldMk cId="1793782062" sldId="261"/>
        </pc:sldMkLst>
        <pc:spChg chg="mod">
          <ac:chgData name="Salil Batra" userId="4d97008808f91814" providerId="LiveId" clId="{38ABC778-973E-4959-8461-54E20EC0B23C}" dt="2022-11-06T14:21:42.312" v="232" actId="20577"/>
          <ac:spMkLst>
            <pc:docMk/>
            <pc:sldMk cId="1793782062" sldId="261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23:25.386" v="240" actId="14100"/>
        <pc:sldMkLst>
          <pc:docMk/>
          <pc:sldMk cId="4115420783" sldId="262"/>
        </pc:sldMkLst>
        <pc:spChg chg="del mod">
          <ac:chgData name="Salil Batra" userId="4d97008808f91814" providerId="LiveId" clId="{38ABC778-973E-4959-8461-54E20EC0B23C}" dt="2022-11-06T14:23:14.465" v="236" actId="22"/>
          <ac:spMkLst>
            <pc:docMk/>
            <pc:sldMk cId="4115420783" sldId="262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23:25.386" v="240" actId="14100"/>
          <ac:picMkLst>
            <pc:docMk/>
            <pc:sldMk cId="4115420783" sldId="262"/>
            <ac:picMk id="4" creationId="{BCD04463-EC8B-534A-B95B-C223896413DE}"/>
          </ac:picMkLst>
        </pc:picChg>
      </pc:sldChg>
      <pc:sldChg chg="addSp delSp modSp add mod">
        <pc:chgData name="Salil Batra" userId="4d97008808f91814" providerId="LiveId" clId="{38ABC778-973E-4959-8461-54E20EC0B23C}" dt="2022-11-06T14:23:48.311" v="242" actId="22"/>
        <pc:sldMkLst>
          <pc:docMk/>
          <pc:sldMk cId="155759242" sldId="263"/>
        </pc:sldMkLst>
        <pc:spChg chg="del mod">
          <ac:chgData name="Salil Batra" userId="4d97008808f91814" providerId="LiveId" clId="{38ABC778-973E-4959-8461-54E20EC0B23C}" dt="2022-11-06T14:23:48.311" v="242" actId="22"/>
          <ac:spMkLst>
            <pc:docMk/>
            <pc:sldMk cId="155759242" sldId="263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23:48.311" v="242" actId="22"/>
          <ac:picMkLst>
            <pc:docMk/>
            <pc:sldMk cId="155759242" sldId="263"/>
            <ac:picMk id="4" creationId="{4AB8F9A9-A040-4A27-9606-5451E2DAD7F6}"/>
          </ac:picMkLst>
        </pc:picChg>
      </pc:sldChg>
      <pc:sldChg chg="addSp delSp modSp add mod">
        <pc:chgData name="Salil Batra" userId="4d97008808f91814" providerId="LiveId" clId="{38ABC778-973E-4959-8461-54E20EC0B23C}" dt="2022-11-06T14:24:41.038" v="249" actId="14100"/>
        <pc:sldMkLst>
          <pc:docMk/>
          <pc:sldMk cId="30925903" sldId="264"/>
        </pc:sldMkLst>
        <pc:spChg chg="del mod">
          <ac:chgData name="Salil Batra" userId="4d97008808f91814" providerId="LiveId" clId="{38ABC778-973E-4959-8461-54E20EC0B23C}" dt="2022-11-06T14:24:11.028" v="244" actId="22"/>
          <ac:spMkLst>
            <pc:docMk/>
            <pc:sldMk cId="30925903" sldId="264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24:13.674" v="245" actId="1076"/>
          <ac:picMkLst>
            <pc:docMk/>
            <pc:sldMk cId="30925903" sldId="264"/>
            <ac:picMk id="4" creationId="{0F87CD11-A379-4D28-5520-14E0912FFAF9}"/>
          </ac:picMkLst>
        </pc:picChg>
        <pc:picChg chg="add mod">
          <ac:chgData name="Salil Batra" userId="4d97008808f91814" providerId="LiveId" clId="{38ABC778-973E-4959-8461-54E20EC0B23C}" dt="2022-11-06T14:24:41.038" v="249" actId="14100"/>
          <ac:picMkLst>
            <pc:docMk/>
            <pc:sldMk cId="30925903" sldId="264"/>
            <ac:picMk id="6" creationId="{4CE57129-7F77-FD3B-1D10-9ED84C52367E}"/>
          </ac:picMkLst>
        </pc:picChg>
      </pc:sldChg>
      <pc:sldChg chg="modSp add mod">
        <pc:chgData name="Salil Batra" userId="4d97008808f91814" providerId="LiveId" clId="{38ABC778-973E-4959-8461-54E20EC0B23C}" dt="2022-11-06T14:25:11.706" v="251"/>
        <pc:sldMkLst>
          <pc:docMk/>
          <pc:sldMk cId="3203317393" sldId="265"/>
        </pc:sldMkLst>
        <pc:spChg chg="mod">
          <ac:chgData name="Salil Batra" userId="4d97008808f91814" providerId="LiveId" clId="{38ABC778-973E-4959-8461-54E20EC0B23C}" dt="2022-11-06T14:25:11.706" v="251"/>
          <ac:spMkLst>
            <pc:docMk/>
            <pc:sldMk cId="3203317393" sldId="265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26:03.417" v="255" actId="14100"/>
        <pc:sldMkLst>
          <pc:docMk/>
          <pc:sldMk cId="301143965" sldId="266"/>
        </pc:sldMkLst>
        <pc:spChg chg="del mod">
          <ac:chgData name="Salil Batra" userId="4d97008808f91814" providerId="LiveId" clId="{38ABC778-973E-4959-8461-54E20EC0B23C}" dt="2022-11-06T14:25:55.481" v="253" actId="22"/>
          <ac:spMkLst>
            <pc:docMk/>
            <pc:sldMk cId="301143965" sldId="266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26:03.417" v="255" actId="14100"/>
          <ac:picMkLst>
            <pc:docMk/>
            <pc:sldMk cId="301143965" sldId="266"/>
            <ac:picMk id="4" creationId="{10AF5832-B252-4228-BE71-4423FAB2A5E9}"/>
          </ac:picMkLst>
        </pc:picChg>
      </pc:sldChg>
      <pc:sldChg chg="addSp modSp add mod">
        <pc:chgData name="Salil Batra" userId="4d97008808f91814" providerId="LiveId" clId="{38ABC778-973E-4959-8461-54E20EC0B23C}" dt="2022-11-06T14:26:40.749" v="263" actId="14100"/>
        <pc:sldMkLst>
          <pc:docMk/>
          <pc:sldMk cId="3782264443" sldId="267"/>
        </pc:sldMkLst>
        <pc:spChg chg="mod">
          <ac:chgData name="Salil Batra" userId="4d97008808f91814" providerId="LiveId" clId="{38ABC778-973E-4959-8461-54E20EC0B23C}" dt="2022-11-06T14:26:17.106" v="260" actId="20577"/>
          <ac:spMkLst>
            <pc:docMk/>
            <pc:sldMk cId="3782264443" sldId="267"/>
            <ac:spMk id="3" creationId="{A443D539-61DB-7817-A52E-9AFEB93BA6EA}"/>
          </ac:spMkLst>
        </pc:spChg>
        <pc:picChg chg="add mod">
          <ac:chgData name="Salil Batra" userId="4d97008808f91814" providerId="LiveId" clId="{38ABC778-973E-4959-8461-54E20EC0B23C}" dt="2022-11-06T14:26:40.749" v="263" actId="14100"/>
          <ac:picMkLst>
            <pc:docMk/>
            <pc:sldMk cId="3782264443" sldId="267"/>
            <ac:picMk id="4" creationId="{7507515F-90A4-6A94-8D8E-D761210CF641}"/>
          </ac:picMkLst>
        </pc:picChg>
      </pc:sldChg>
      <pc:sldChg chg="modSp add mod">
        <pc:chgData name="Salil Batra" userId="4d97008808f91814" providerId="LiveId" clId="{38ABC778-973E-4959-8461-54E20EC0B23C}" dt="2022-11-06T14:27:18.297" v="289" actId="20577"/>
        <pc:sldMkLst>
          <pc:docMk/>
          <pc:sldMk cId="2438800168" sldId="268"/>
        </pc:sldMkLst>
        <pc:spChg chg="mod">
          <ac:chgData name="Salil Batra" userId="4d97008808f91814" providerId="LiveId" clId="{38ABC778-973E-4959-8461-54E20EC0B23C}" dt="2022-11-06T14:27:18.297" v="289" actId="20577"/>
          <ac:spMkLst>
            <pc:docMk/>
            <pc:sldMk cId="2438800168" sldId="268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28:43.024" v="295" actId="14100"/>
        <pc:sldMkLst>
          <pc:docMk/>
          <pc:sldMk cId="1599412256" sldId="269"/>
        </pc:sldMkLst>
        <pc:spChg chg="del mod">
          <ac:chgData name="Salil Batra" userId="4d97008808f91814" providerId="LiveId" clId="{38ABC778-973E-4959-8461-54E20EC0B23C}" dt="2022-11-06T14:28:33.935" v="292" actId="22"/>
          <ac:spMkLst>
            <pc:docMk/>
            <pc:sldMk cId="1599412256" sldId="269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28:43.024" v="295" actId="14100"/>
          <ac:picMkLst>
            <pc:docMk/>
            <pc:sldMk cId="1599412256" sldId="269"/>
            <ac:picMk id="4" creationId="{362612A8-5D3B-778B-B0AD-A4559F5A382B}"/>
          </ac:picMkLst>
        </pc:picChg>
      </pc:sldChg>
      <pc:sldChg chg="addSp delSp modSp add mod">
        <pc:chgData name="Salil Batra" userId="4d97008808f91814" providerId="LiveId" clId="{38ABC778-973E-4959-8461-54E20EC0B23C}" dt="2022-11-06T14:29:15.148" v="298" actId="14100"/>
        <pc:sldMkLst>
          <pc:docMk/>
          <pc:sldMk cId="3320837333" sldId="270"/>
        </pc:sldMkLst>
        <pc:spChg chg="del mod">
          <ac:chgData name="Salil Batra" userId="4d97008808f91814" providerId="LiveId" clId="{38ABC778-973E-4959-8461-54E20EC0B23C}" dt="2022-11-06T14:29:12.124" v="297" actId="22"/>
          <ac:spMkLst>
            <pc:docMk/>
            <pc:sldMk cId="3320837333" sldId="270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29:15.148" v="298" actId="14100"/>
          <ac:picMkLst>
            <pc:docMk/>
            <pc:sldMk cId="3320837333" sldId="270"/>
            <ac:picMk id="4" creationId="{26DDE7D0-B1A7-705F-15F6-3A43202461D3}"/>
          </ac:picMkLst>
        </pc:picChg>
      </pc:sldChg>
      <pc:sldChg chg="modSp add mod">
        <pc:chgData name="Salil Batra" userId="4d97008808f91814" providerId="LiveId" clId="{38ABC778-973E-4959-8461-54E20EC0B23C}" dt="2022-11-06T14:30:43.216" v="386" actId="20577"/>
        <pc:sldMkLst>
          <pc:docMk/>
          <pc:sldMk cId="118993371" sldId="271"/>
        </pc:sldMkLst>
        <pc:spChg chg="mod">
          <ac:chgData name="Salil Batra" userId="4d97008808f91814" providerId="LiveId" clId="{38ABC778-973E-4959-8461-54E20EC0B23C}" dt="2022-11-06T14:30:43.216" v="386" actId="20577"/>
          <ac:spMkLst>
            <pc:docMk/>
            <pc:sldMk cId="118993371" sldId="271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34:29.413" v="390" actId="22"/>
        <pc:sldMkLst>
          <pc:docMk/>
          <pc:sldMk cId="1781992240" sldId="272"/>
        </pc:sldMkLst>
        <pc:spChg chg="del mod">
          <ac:chgData name="Salil Batra" userId="4d97008808f91814" providerId="LiveId" clId="{38ABC778-973E-4959-8461-54E20EC0B23C}" dt="2022-11-06T14:34:29.413" v="390" actId="22"/>
          <ac:spMkLst>
            <pc:docMk/>
            <pc:sldMk cId="1781992240" sldId="272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34:29.413" v="390" actId="22"/>
          <ac:picMkLst>
            <pc:docMk/>
            <pc:sldMk cId="1781992240" sldId="272"/>
            <ac:picMk id="4" creationId="{95FA5C52-C946-C6E5-0D0F-77310E53EBFB}"/>
          </ac:picMkLst>
        </pc:picChg>
      </pc:sldChg>
      <pc:sldChg chg="modSp add mod">
        <pc:chgData name="Salil Batra" userId="4d97008808f91814" providerId="LiveId" clId="{38ABC778-973E-4959-8461-54E20EC0B23C}" dt="2022-11-06T14:35:26.418" v="392"/>
        <pc:sldMkLst>
          <pc:docMk/>
          <pc:sldMk cId="1442060589" sldId="273"/>
        </pc:sldMkLst>
        <pc:spChg chg="mod">
          <ac:chgData name="Salil Batra" userId="4d97008808f91814" providerId="LiveId" clId="{38ABC778-973E-4959-8461-54E20EC0B23C}" dt="2022-11-06T14:35:26.418" v="392"/>
          <ac:spMkLst>
            <pc:docMk/>
            <pc:sldMk cId="1442060589" sldId="273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35:51.284" v="394" actId="22"/>
        <pc:sldMkLst>
          <pc:docMk/>
          <pc:sldMk cId="750406283" sldId="274"/>
        </pc:sldMkLst>
        <pc:spChg chg="del mod">
          <ac:chgData name="Salil Batra" userId="4d97008808f91814" providerId="LiveId" clId="{38ABC778-973E-4959-8461-54E20EC0B23C}" dt="2022-11-06T14:35:51.284" v="394" actId="22"/>
          <ac:spMkLst>
            <pc:docMk/>
            <pc:sldMk cId="750406283" sldId="274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35:51.284" v="394" actId="22"/>
          <ac:picMkLst>
            <pc:docMk/>
            <pc:sldMk cId="750406283" sldId="274"/>
            <ac:picMk id="4" creationId="{F8E3AB96-222C-4649-C152-F0C65AA6B389}"/>
          </ac:picMkLst>
        </pc:picChg>
      </pc:sldChg>
      <pc:sldChg chg="modSp add mod">
        <pc:chgData name="Salil Batra" userId="4d97008808f91814" providerId="LiveId" clId="{38ABC778-973E-4959-8461-54E20EC0B23C}" dt="2022-11-06T14:18:57.513" v="102" actId="113"/>
        <pc:sldMkLst>
          <pc:docMk/>
          <pc:sldMk cId="1526482917" sldId="275"/>
        </pc:sldMkLst>
        <pc:spChg chg="mod">
          <ac:chgData name="Salil Batra" userId="4d97008808f91814" providerId="LiveId" clId="{38ABC778-973E-4959-8461-54E20EC0B23C}" dt="2022-11-06T14:18:57.513" v="102" actId="113"/>
          <ac:spMkLst>
            <pc:docMk/>
            <pc:sldMk cId="1526482917" sldId="275"/>
            <ac:spMk id="3" creationId="{A443D539-61DB-7817-A52E-9AFEB93BA6EA}"/>
          </ac:spMkLst>
        </pc:spChg>
      </pc:sldChg>
      <pc:sldChg chg="modSp add mod">
        <pc:chgData name="Salil Batra" userId="4d97008808f91814" providerId="LiveId" clId="{38ABC778-973E-4959-8461-54E20EC0B23C}" dt="2022-11-06T14:21:58.737" v="234" actId="113"/>
        <pc:sldMkLst>
          <pc:docMk/>
          <pc:sldMk cId="1322960519" sldId="276"/>
        </pc:sldMkLst>
        <pc:spChg chg="mod">
          <ac:chgData name="Salil Batra" userId="4d97008808f91814" providerId="LiveId" clId="{38ABC778-973E-4959-8461-54E20EC0B23C}" dt="2022-11-06T14:21:58.737" v="234" actId="113"/>
          <ac:spMkLst>
            <pc:docMk/>
            <pc:sldMk cId="1322960519" sldId="276"/>
            <ac:spMk id="3" creationId="{A443D539-61DB-7817-A52E-9AFEB93BA6EA}"/>
          </ac:spMkLst>
        </pc:spChg>
      </pc:sldChg>
      <pc:sldChg chg="add del">
        <pc:chgData name="Salil Batra" userId="4d97008808f91814" providerId="LiveId" clId="{38ABC778-973E-4959-8461-54E20EC0B23C}" dt="2022-11-06T14:20:51.820" v="113" actId="47"/>
        <pc:sldMkLst>
          <pc:docMk/>
          <pc:sldMk cId="1934723501" sldId="276"/>
        </pc:sldMkLst>
      </pc:sldChg>
      <pc:sldChg chg="modSp add mod">
        <pc:chgData name="Salil Batra" userId="4d97008808f91814" providerId="LiveId" clId="{38ABC778-973E-4959-8461-54E20EC0B23C}" dt="2022-11-06T14:36:13.325" v="397" actId="27636"/>
        <pc:sldMkLst>
          <pc:docMk/>
          <pc:sldMk cId="2018641178" sldId="277"/>
        </pc:sldMkLst>
        <pc:spChg chg="mod">
          <ac:chgData name="Salil Batra" userId="4d97008808f91814" providerId="LiveId" clId="{38ABC778-973E-4959-8461-54E20EC0B23C}" dt="2022-11-06T14:36:13.325" v="397" actId="27636"/>
          <ac:spMkLst>
            <pc:docMk/>
            <pc:sldMk cId="2018641178" sldId="277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36:53.873" v="399" actId="22"/>
        <pc:sldMkLst>
          <pc:docMk/>
          <pc:sldMk cId="1303538858" sldId="278"/>
        </pc:sldMkLst>
        <pc:spChg chg="del mod">
          <ac:chgData name="Salil Batra" userId="4d97008808f91814" providerId="LiveId" clId="{38ABC778-973E-4959-8461-54E20EC0B23C}" dt="2022-11-06T14:36:53.873" v="399" actId="22"/>
          <ac:spMkLst>
            <pc:docMk/>
            <pc:sldMk cId="1303538858" sldId="278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36:53.873" v="399" actId="22"/>
          <ac:picMkLst>
            <pc:docMk/>
            <pc:sldMk cId="1303538858" sldId="278"/>
            <ac:picMk id="4" creationId="{22DA3B40-F63D-8F56-B38F-C1DBFD06839F}"/>
          </ac:picMkLst>
        </pc:picChg>
      </pc:sldChg>
      <pc:sldChg chg="addSp delSp modSp add mod">
        <pc:chgData name="Salil Batra" userId="4d97008808f91814" providerId="LiveId" clId="{38ABC778-973E-4959-8461-54E20EC0B23C}" dt="2022-11-06T14:37:17.437" v="401" actId="22"/>
        <pc:sldMkLst>
          <pc:docMk/>
          <pc:sldMk cId="3970901653" sldId="279"/>
        </pc:sldMkLst>
        <pc:spChg chg="del mod">
          <ac:chgData name="Salil Batra" userId="4d97008808f91814" providerId="LiveId" clId="{38ABC778-973E-4959-8461-54E20EC0B23C}" dt="2022-11-06T14:37:17.437" v="401" actId="22"/>
          <ac:spMkLst>
            <pc:docMk/>
            <pc:sldMk cId="3970901653" sldId="279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37:17.437" v="401" actId="22"/>
          <ac:picMkLst>
            <pc:docMk/>
            <pc:sldMk cId="3970901653" sldId="279"/>
            <ac:picMk id="4" creationId="{42299C52-00FF-87E3-7DB3-238E047FAE5F}"/>
          </ac:picMkLst>
        </pc:picChg>
      </pc:sldChg>
      <pc:sldChg chg="modSp add mod">
        <pc:chgData name="Salil Batra" userId="4d97008808f91814" providerId="LiveId" clId="{38ABC778-973E-4959-8461-54E20EC0B23C}" dt="2022-11-06T14:38:15.138" v="403"/>
        <pc:sldMkLst>
          <pc:docMk/>
          <pc:sldMk cId="4241053142" sldId="280"/>
        </pc:sldMkLst>
        <pc:spChg chg="mod">
          <ac:chgData name="Salil Batra" userId="4d97008808f91814" providerId="LiveId" clId="{38ABC778-973E-4959-8461-54E20EC0B23C}" dt="2022-11-06T14:38:15.138" v="403"/>
          <ac:spMkLst>
            <pc:docMk/>
            <pc:sldMk cId="4241053142" sldId="280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4:39:03.344" v="408" actId="14100"/>
        <pc:sldMkLst>
          <pc:docMk/>
          <pc:sldMk cId="3553896195" sldId="281"/>
        </pc:sldMkLst>
        <pc:spChg chg="del mod">
          <ac:chgData name="Salil Batra" userId="4d97008808f91814" providerId="LiveId" clId="{38ABC778-973E-4959-8461-54E20EC0B23C}" dt="2022-11-06T14:38:55.860" v="405" actId="22"/>
          <ac:spMkLst>
            <pc:docMk/>
            <pc:sldMk cId="3553896195" sldId="281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39:03.344" v="408" actId="14100"/>
          <ac:picMkLst>
            <pc:docMk/>
            <pc:sldMk cId="3553896195" sldId="281"/>
            <ac:picMk id="4" creationId="{01791F3C-28BD-A665-4E10-59C3E5D87784}"/>
          </ac:picMkLst>
        </pc:picChg>
      </pc:sldChg>
      <pc:sldChg chg="modSp add mod">
        <pc:chgData name="Salil Batra" userId="4d97008808f91814" providerId="LiveId" clId="{38ABC778-973E-4959-8461-54E20EC0B23C}" dt="2022-11-06T14:39:25.997" v="410"/>
        <pc:sldMkLst>
          <pc:docMk/>
          <pc:sldMk cId="242407284" sldId="282"/>
        </pc:sldMkLst>
        <pc:spChg chg="mod">
          <ac:chgData name="Salil Batra" userId="4d97008808f91814" providerId="LiveId" clId="{38ABC778-973E-4959-8461-54E20EC0B23C}" dt="2022-11-06T14:39:25.997" v="410"/>
          <ac:spMkLst>
            <pc:docMk/>
            <pc:sldMk cId="242407284" sldId="282"/>
            <ac:spMk id="3" creationId="{A443D539-61DB-7817-A52E-9AFEB93BA6EA}"/>
          </ac:spMkLst>
        </pc:spChg>
      </pc:sldChg>
      <pc:sldChg chg="modSp add mod">
        <pc:chgData name="Salil Batra" userId="4d97008808f91814" providerId="LiveId" clId="{38ABC778-973E-4959-8461-54E20EC0B23C}" dt="2022-11-06T14:30:55.128" v="388" actId="113"/>
        <pc:sldMkLst>
          <pc:docMk/>
          <pc:sldMk cId="2312995765" sldId="283"/>
        </pc:sldMkLst>
        <pc:spChg chg="mod">
          <ac:chgData name="Salil Batra" userId="4d97008808f91814" providerId="LiveId" clId="{38ABC778-973E-4959-8461-54E20EC0B23C}" dt="2022-11-06T14:30:55.128" v="388" actId="113"/>
          <ac:spMkLst>
            <pc:docMk/>
            <pc:sldMk cId="2312995765" sldId="283"/>
            <ac:spMk id="3" creationId="{A443D539-61DB-7817-A52E-9AFEB93BA6EA}"/>
          </ac:spMkLst>
        </pc:spChg>
      </pc:sldChg>
      <pc:sldChg chg="addSp delSp modSp mod">
        <pc:chgData name="Salil Batra" userId="4d97008808f91814" providerId="LiveId" clId="{38ABC778-973E-4959-8461-54E20EC0B23C}" dt="2022-11-06T14:40:12.935" v="412" actId="22"/>
        <pc:sldMkLst>
          <pc:docMk/>
          <pc:sldMk cId="1937128408" sldId="284"/>
        </pc:sldMkLst>
        <pc:spChg chg="del mod">
          <ac:chgData name="Salil Batra" userId="4d97008808f91814" providerId="LiveId" clId="{38ABC778-973E-4959-8461-54E20EC0B23C}" dt="2022-11-06T14:40:12.935" v="412" actId="22"/>
          <ac:spMkLst>
            <pc:docMk/>
            <pc:sldMk cId="1937128408" sldId="284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40:12.935" v="412" actId="22"/>
          <ac:picMkLst>
            <pc:docMk/>
            <pc:sldMk cId="1937128408" sldId="284"/>
            <ac:picMk id="4" creationId="{32B16A72-94CC-A95F-1059-61A7FA422FAB}"/>
          </ac:picMkLst>
        </pc:picChg>
      </pc:sldChg>
      <pc:sldChg chg="modSp mod">
        <pc:chgData name="Salil Batra" userId="4d97008808f91814" providerId="LiveId" clId="{38ABC778-973E-4959-8461-54E20EC0B23C}" dt="2022-11-06T14:40:34.141" v="414"/>
        <pc:sldMkLst>
          <pc:docMk/>
          <pc:sldMk cId="3804091716" sldId="285"/>
        </pc:sldMkLst>
        <pc:spChg chg="mod">
          <ac:chgData name="Salil Batra" userId="4d97008808f91814" providerId="LiveId" clId="{38ABC778-973E-4959-8461-54E20EC0B23C}" dt="2022-11-06T14:40:34.141" v="414"/>
          <ac:spMkLst>
            <pc:docMk/>
            <pc:sldMk cId="3804091716" sldId="285"/>
            <ac:spMk id="3" creationId="{A443D539-61DB-7817-A52E-9AFEB93BA6EA}"/>
          </ac:spMkLst>
        </pc:spChg>
      </pc:sldChg>
      <pc:sldChg chg="addSp delSp modSp mod">
        <pc:chgData name="Salil Batra" userId="4d97008808f91814" providerId="LiveId" clId="{38ABC778-973E-4959-8461-54E20EC0B23C}" dt="2022-11-06T14:47:24.868" v="457" actId="14100"/>
        <pc:sldMkLst>
          <pc:docMk/>
          <pc:sldMk cId="4169073733" sldId="286"/>
        </pc:sldMkLst>
        <pc:spChg chg="del mod">
          <ac:chgData name="Salil Batra" userId="4d97008808f91814" providerId="LiveId" clId="{38ABC778-973E-4959-8461-54E20EC0B23C}" dt="2022-11-06T14:47:05.975" v="452" actId="22"/>
          <ac:spMkLst>
            <pc:docMk/>
            <pc:sldMk cId="4169073733" sldId="286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47:24.868" v="457" actId="14100"/>
          <ac:picMkLst>
            <pc:docMk/>
            <pc:sldMk cId="4169073733" sldId="286"/>
            <ac:picMk id="4" creationId="{191C7D76-04EB-3BE9-E9A1-70DA663EF618}"/>
          </ac:picMkLst>
        </pc:picChg>
      </pc:sldChg>
      <pc:sldChg chg="addSp delSp modSp mod">
        <pc:chgData name="Salil Batra" userId="4d97008808f91814" providerId="LiveId" clId="{38ABC778-973E-4959-8461-54E20EC0B23C}" dt="2022-11-06T14:47:45.716" v="459" actId="22"/>
        <pc:sldMkLst>
          <pc:docMk/>
          <pc:sldMk cId="3302626816" sldId="287"/>
        </pc:sldMkLst>
        <pc:spChg chg="del mod">
          <ac:chgData name="Salil Batra" userId="4d97008808f91814" providerId="LiveId" clId="{38ABC778-973E-4959-8461-54E20EC0B23C}" dt="2022-11-06T14:47:45.716" v="459" actId="22"/>
          <ac:spMkLst>
            <pc:docMk/>
            <pc:sldMk cId="3302626816" sldId="287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47:45.716" v="459" actId="22"/>
          <ac:picMkLst>
            <pc:docMk/>
            <pc:sldMk cId="3302626816" sldId="287"/>
            <ac:picMk id="4" creationId="{F941042B-142E-4D0F-C160-97C1962572A8}"/>
          </ac:picMkLst>
        </pc:picChg>
      </pc:sldChg>
      <pc:sldChg chg="modSp mod">
        <pc:chgData name="Salil Batra" userId="4d97008808f91814" providerId="LiveId" clId="{38ABC778-973E-4959-8461-54E20EC0B23C}" dt="2022-11-06T15:04:13.678" v="477" actId="27636"/>
        <pc:sldMkLst>
          <pc:docMk/>
          <pc:sldMk cId="3800776642" sldId="288"/>
        </pc:sldMkLst>
        <pc:spChg chg="mod">
          <ac:chgData name="Salil Batra" userId="4d97008808f91814" providerId="LiveId" clId="{38ABC778-973E-4959-8461-54E20EC0B23C}" dt="2022-11-06T15:04:13.678" v="477" actId="27636"/>
          <ac:spMkLst>
            <pc:docMk/>
            <pc:sldMk cId="3800776642" sldId="288"/>
            <ac:spMk id="3" creationId="{A443D539-61DB-7817-A52E-9AFEB93BA6EA}"/>
          </ac:spMkLst>
        </pc:spChg>
      </pc:sldChg>
      <pc:sldChg chg="addSp delSp modSp mod">
        <pc:chgData name="Salil Batra" userId="4d97008808f91814" providerId="LiveId" clId="{38ABC778-973E-4959-8461-54E20EC0B23C}" dt="2022-11-06T15:05:39.685" v="482" actId="1076"/>
        <pc:sldMkLst>
          <pc:docMk/>
          <pc:sldMk cId="3889332187" sldId="289"/>
        </pc:sldMkLst>
        <pc:spChg chg="del mod">
          <ac:chgData name="Salil Batra" userId="4d97008808f91814" providerId="LiveId" clId="{38ABC778-973E-4959-8461-54E20EC0B23C}" dt="2022-11-06T15:04:54.903" v="479" actId="22"/>
          <ac:spMkLst>
            <pc:docMk/>
            <pc:sldMk cId="3889332187" sldId="289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05:34.949" v="480" actId="1076"/>
          <ac:picMkLst>
            <pc:docMk/>
            <pc:sldMk cId="3889332187" sldId="289"/>
            <ac:picMk id="4" creationId="{CF764E44-670A-0F15-0BED-88A02FA20869}"/>
          </ac:picMkLst>
        </pc:picChg>
        <pc:picChg chg="add mod">
          <ac:chgData name="Salil Batra" userId="4d97008808f91814" providerId="LiveId" clId="{38ABC778-973E-4959-8461-54E20EC0B23C}" dt="2022-11-06T15:05:39.685" v="482" actId="1076"/>
          <ac:picMkLst>
            <pc:docMk/>
            <pc:sldMk cId="3889332187" sldId="289"/>
            <ac:picMk id="6" creationId="{C26A84BE-C482-2F34-B70E-4E08436BCCBB}"/>
          </ac:picMkLst>
        </pc:picChg>
      </pc:sldChg>
      <pc:sldChg chg="add del ord">
        <pc:chgData name="Salil Batra" userId="4d97008808f91814" providerId="LiveId" clId="{38ABC778-973E-4959-8461-54E20EC0B23C}" dt="2022-11-06T14:40:58.840" v="418" actId="47"/>
        <pc:sldMkLst>
          <pc:docMk/>
          <pc:sldMk cId="3074524173" sldId="290"/>
        </pc:sldMkLst>
      </pc:sldChg>
      <pc:sldChg chg="addSp delSp modSp add del mod ord">
        <pc:chgData name="Salil Batra" userId="4d97008808f91814" providerId="LiveId" clId="{38ABC778-973E-4959-8461-54E20EC0B23C}" dt="2022-11-06T14:42:29.059" v="437" actId="47"/>
        <pc:sldMkLst>
          <pc:docMk/>
          <pc:sldMk cId="1496884629" sldId="291"/>
        </pc:sldMkLst>
        <pc:spChg chg="del mod">
          <ac:chgData name="Salil Batra" userId="4d97008808f91814" providerId="LiveId" clId="{38ABC778-973E-4959-8461-54E20EC0B23C}" dt="2022-11-06T14:41:21.945" v="420" actId="22"/>
          <ac:spMkLst>
            <pc:docMk/>
            <pc:sldMk cId="1496884629" sldId="291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41:21.945" v="420" actId="22"/>
          <ac:picMkLst>
            <pc:docMk/>
            <pc:sldMk cId="1496884629" sldId="291"/>
            <ac:picMk id="4" creationId="{315F256D-F87E-9ED3-D276-72BAD6A879A7}"/>
          </ac:picMkLst>
        </pc:picChg>
      </pc:sldChg>
      <pc:sldChg chg="addSp delSp modSp add mod ord">
        <pc:chgData name="Salil Batra" userId="4d97008808f91814" providerId="LiveId" clId="{38ABC778-973E-4959-8461-54E20EC0B23C}" dt="2022-11-06T14:42:24.636" v="436"/>
        <pc:sldMkLst>
          <pc:docMk/>
          <pc:sldMk cId="2569126712" sldId="292"/>
        </pc:sldMkLst>
        <pc:spChg chg="del mod">
          <ac:chgData name="Salil Batra" userId="4d97008808f91814" providerId="LiveId" clId="{38ABC778-973E-4959-8461-54E20EC0B23C}" dt="2022-11-06T14:41:40.950" v="422" actId="22"/>
          <ac:spMkLst>
            <pc:docMk/>
            <pc:sldMk cId="2569126712" sldId="292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4:41:43.505" v="423" actId="1076"/>
          <ac:picMkLst>
            <pc:docMk/>
            <pc:sldMk cId="2569126712" sldId="292"/>
            <ac:picMk id="4" creationId="{3A3EFCAA-9E8E-538A-0A9A-E9579A668DEA}"/>
          </ac:picMkLst>
        </pc:picChg>
      </pc:sldChg>
      <pc:sldChg chg="addSp modSp add mod ord">
        <pc:chgData name="Salil Batra" userId="4d97008808f91814" providerId="LiveId" clId="{38ABC778-973E-4959-8461-54E20EC0B23C}" dt="2022-11-06T14:42:58.543" v="448" actId="1076"/>
        <pc:sldMkLst>
          <pc:docMk/>
          <pc:sldMk cId="792367670" sldId="293"/>
        </pc:sldMkLst>
        <pc:spChg chg="mod">
          <ac:chgData name="Salil Batra" userId="4d97008808f91814" providerId="LiveId" clId="{38ABC778-973E-4959-8461-54E20EC0B23C}" dt="2022-11-06T14:42:33.450" v="446" actId="20577"/>
          <ac:spMkLst>
            <pc:docMk/>
            <pc:sldMk cId="792367670" sldId="293"/>
            <ac:spMk id="3" creationId="{A443D539-61DB-7817-A52E-9AFEB93BA6EA}"/>
          </ac:spMkLst>
        </pc:spChg>
        <pc:picChg chg="add mod">
          <ac:chgData name="Salil Batra" userId="4d97008808f91814" providerId="LiveId" clId="{38ABC778-973E-4959-8461-54E20EC0B23C}" dt="2022-11-06T14:42:58.543" v="448" actId="1076"/>
          <ac:picMkLst>
            <pc:docMk/>
            <pc:sldMk cId="792367670" sldId="293"/>
            <ac:picMk id="4" creationId="{86496D19-C069-B49F-FD47-76997FF3D00C}"/>
          </ac:picMkLst>
        </pc:picChg>
      </pc:sldChg>
      <pc:sldChg chg="modSp add mod ord">
        <pc:chgData name="Salil Batra" userId="4d97008808f91814" providerId="LiveId" clId="{38ABC778-973E-4959-8461-54E20EC0B23C}" dt="2022-11-06T14:43:25.419" v="450"/>
        <pc:sldMkLst>
          <pc:docMk/>
          <pc:sldMk cId="919664557" sldId="294"/>
        </pc:sldMkLst>
        <pc:spChg chg="mod">
          <ac:chgData name="Salil Batra" userId="4d97008808f91814" providerId="LiveId" clId="{38ABC778-973E-4959-8461-54E20EC0B23C}" dt="2022-11-06T14:43:25.419" v="450"/>
          <ac:spMkLst>
            <pc:docMk/>
            <pc:sldMk cId="919664557" sldId="294"/>
            <ac:spMk id="3" creationId="{A443D539-61DB-7817-A52E-9AFEB93BA6EA}"/>
          </ac:spMkLst>
        </pc:spChg>
      </pc:sldChg>
      <pc:sldChg chg="modSp add mod">
        <pc:chgData name="Salil Batra" userId="4d97008808f91814" providerId="LiveId" clId="{38ABC778-973E-4959-8461-54E20EC0B23C}" dt="2022-11-06T15:05:58.463" v="484"/>
        <pc:sldMkLst>
          <pc:docMk/>
          <pc:sldMk cId="3684791559" sldId="295"/>
        </pc:sldMkLst>
        <pc:spChg chg="mod">
          <ac:chgData name="Salil Batra" userId="4d97008808f91814" providerId="LiveId" clId="{38ABC778-973E-4959-8461-54E20EC0B23C}" dt="2022-11-06T15:05:58.463" v="484"/>
          <ac:spMkLst>
            <pc:docMk/>
            <pc:sldMk cId="3684791559" sldId="295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5:07:03.794" v="486" actId="22"/>
        <pc:sldMkLst>
          <pc:docMk/>
          <pc:sldMk cId="1406861564" sldId="296"/>
        </pc:sldMkLst>
        <pc:spChg chg="del mod">
          <ac:chgData name="Salil Batra" userId="4d97008808f91814" providerId="LiveId" clId="{38ABC778-973E-4959-8461-54E20EC0B23C}" dt="2022-11-06T15:07:03.794" v="486" actId="22"/>
          <ac:spMkLst>
            <pc:docMk/>
            <pc:sldMk cId="1406861564" sldId="296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07:03.794" v="486" actId="22"/>
          <ac:picMkLst>
            <pc:docMk/>
            <pc:sldMk cId="1406861564" sldId="296"/>
            <ac:picMk id="4" creationId="{3704AC12-D41E-7A1E-428B-74ACB5EEDF8B}"/>
          </ac:picMkLst>
        </pc:picChg>
      </pc:sldChg>
      <pc:sldChg chg="addSp delSp modSp add mod">
        <pc:chgData name="Salil Batra" userId="4d97008808f91814" providerId="LiveId" clId="{38ABC778-973E-4959-8461-54E20EC0B23C}" dt="2022-11-06T15:07:22.685" v="488" actId="22"/>
        <pc:sldMkLst>
          <pc:docMk/>
          <pc:sldMk cId="2192308989" sldId="297"/>
        </pc:sldMkLst>
        <pc:spChg chg="del mod">
          <ac:chgData name="Salil Batra" userId="4d97008808f91814" providerId="LiveId" clId="{38ABC778-973E-4959-8461-54E20EC0B23C}" dt="2022-11-06T15:07:22.685" v="488" actId="22"/>
          <ac:spMkLst>
            <pc:docMk/>
            <pc:sldMk cId="2192308989" sldId="297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07:22.685" v="488" actId="22"/>
          <ac:picMkLst>
            <pc:docMk/>
            <pc:sldMk cId="2192308989" sldId="297"/>
            <ac:picMk id="4" creationId="{4FB22F4C-4F68-6774-2BA3-E48CBF288515}"/>
          </ac:picMkLst>
        </pc:picChg>
      </pc:sldChg>
      <pc:sldChg chg="modSp add mod">
        <pc:chgData name="Salil Batra" userId="4d97008808f91814" providerId="LiveId" clId="{38ABC778-973E-4959-8461-54E20EC0B23C}" dt="2022-11-06T15:07:50.716" v="491" actId="27636"/>
        <pc:sldMkLst>
          <pc:docMk/>
          <pc:sldMk cId="744256254" sldId="298"/>
        </pc:sldMkLst>
        <pc:spChg chg="mod">
          <ac:chgData name="Salil Batra" userId="4d97008808f91814" providerId="LiveId" clId="{38ABC778-973E-4959-8461-54E20EC0B23C}" dt="2022-11-06T15:07:50.716" v="491" actId="27636"/>
          <ac:spMkLst>
            <pc:docMk/>
            <pc:sldMk cId="744256254" sldId="298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5:08:54.173" v="497" actId="14100"/>
        <pc:sldMkLst>
          <pc:docMk/>
          <pc:sldMk cId="378059521" sldId="299"/>
        </pc:sldMkLst>
        <pc:spChg chg="del mod">
          <ac:chgData name="Salil Batra" userId="4d97008808f91814" providerId="LiveId" clId="{38ABC778-973E-4959-8461-54E20EC0B23C}" dt="2022-11-06T15:08:43.296" v="493" actId="22"/>
          <ac:spMkLst>
            <pc:docMk/>
            <pc:sldMk cId="378059521" sldId="299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08:54.173" v="497" actId="14100"/>
          <ac:picMkLst>
            <pc:docMk/>
            <pc:sldMk cId="378059521" sldId="299"/>
            <ac:picMk id="4" creationId="{9A109DFE-1E8D-4378-7009-849768CF37E3}"/>
          </ac:picMkLst>
        </pc:picChg>
      </pc:sldChg>
      <pc:sldChg chg="addSp delSp modSp add mod">
        <pc:chgData name="Salil Batra" userId="4d97008808f91814" providerId="LiveId" clId="{38ABC778-973E-4959-8461-54E20EC0B23C}" dt="2022-11-06T15:09:13.512" v="499" actId="22"/>
        <pc:sldMkLst>
          <pc:docMk/>
          <pc:sldMk cId="1754558085" sldId="300"/>
        </pc:sldMkLst>
        <pc:spChg chg="del mod">
          <ac:chgData name="Salil Batra" userId="4d97008808f91814" providerId="LiveId" clId="{38ABC778-973E-4959-8461-54E20EC0B23C}" dt="2022-11-06T15:09:13.512" v="499" actId="22"/>
          <ac:spMkLst>
            <pc:docMk/>
            <pc:sldMk cId="1754558085" sldId="300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09:13.512" v="499" actId="22"/>
          <ac:picMkLst>
            <pc:docMk/>
            <pc:sldMk cId="1754558085" sldId="300"/>
            <ac:picMk id="4" creationId="{8767DD7A-BAFC-A64F-1603-CB4E8B931E10}"/>
          </ac:picMkLst>
        </pc:picChg>
      </pc:sldChg>
      <pc:sldChg chg="modSp add mod">
        <pc:chgData name="Salil Batra" userId="4d97008808f91814" providerId="LiveId" clId="{38ABC778-973E-4959-8461-54E20EC0B23C}" dt="2022-11-06T15:10:23.529" v="502" actId="27636"/>
        <pc:sldMkLst>
          <pc:docMk/>
          <pc:sldMk cId="2041553372" sldId="301"/>
        </pc:sldMkLst>
        <pc:spChg chg="mod">
          <ac:chgData name="Salil Batra" userId="4d97008808f91814" providerId="LiveId" clId="{38ABC778-973E-4959-8461-54E20EC0B23C}" dt="2022-11-06T15:10:23.529" v="502" actId="27636"/>
          <ac:spMkLst>
            <pc:docMk/>
            <pc:sldMk cId="2041553372" sldId="301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5:11:16.964" v="505" actId="1076"/>
        <pc:sldMkLst>
          <pc:docMk/>
          <pc:sldMk cId="2413522077" sldId="302"/>
        </pc:sldMkLst>
        <pc:spChg chg="del mod">
          <ac:chgData name="Salil Batra" userId="4d97008808f91814" providerId="LiveId" clId="{38ABC778-973E-4959-8461-54E20EC0B23C}" dt="2022-11-06T15:11:15.044" v="504" actId="22"/>
          <ac:spMkLst>
            <pc:docMk/>
            <pc:sldMk cId="2413522077" sldId="302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11:16.964" v="505" actId="1076"/>
          <ac:picMkLst>
            <pc:docMk/>
            <pc:sldMk cId="2413522077" sldId="302"/>
            <ac:picMk id="4" creationId="{CD163691-1DF3-9900-57FB-A6C1C39A558C}"/>
          </ac:picMkLst>
        </pc:picChg>
      </pc:sldChg>
      <pc:sldChg chg="modSp add mod">
        <pc:chgData name="Salil Batra" userId="4d97008808f91814" providerId="LiveId" clId="{38ABC778-973E-4959-8461-54E20EC0B23C}" dt="2022-11-17T03:30:09.574" v="652" actId="27636"/>
        <pc:sldMkLst>
          <pc:docMk/>
          <pc:sldMk cId="3366653225" sldId="303"/>
        </pc:sldMkLst>
        <pc:spChg chg="mod">
          <ac:chgData name="Salil Batra" userId="4d97008808f91814" providerId="LiveId" clId="{38ABC778-973E-4959-8461-54E20EC0B23C}" dt="2022-11-17T03:30:09.574" v="652" actId="27636"/>
          <ac:spMkLst>
            <pc:docMk/>
            <pc:sldMk cId="3366653225" sldId="303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06T15:12:49.516" v="518" actId="14100"/>
        <pc:sldMkLst>
          <pc:docMk/>
          <pc:sldMk cId="2494994217" sldId="304"/>
        </pc:sldMkLst>
        <pc:spChg chg="del mod">
          <ac:chgData name="Salil Batra" userId="4d97008808f91814" providerId="LiveId" clId="{38ABC778-973E-4959-8461-54E20EC0B23C}" dt="2022-11-06T15:12:13.591" v="512" actId="22"/>
          <ac:spMkLst>
            <pc:docMk/>
            <pc:sldMk cId="2494994217" sldId="304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06T15:12:18.576" v="514" actId="14100"/>
          <ac:picMkLst>
            <pc:docMk/>
            <pc:sldMk cId="2494994217" sldId="304"/>
            <ac:picMk id="4" creationId="{5C35476C-563A-D8A3-4E38-2C93CB74317E}"/>
          </ac:picMkLst>
        </pc:picChg>
        <pc:picChg chg="add mod">
          <ac:chgData name="Salil Batra" userId="4d97008808f91814" providerId="LiveId" clId="{38ABC778-973E-4959-8461-54E20EC0B23C}" dt="2022-11-06T15:12:49.516" v="518" actId="14100"/>
          <ac:picMkLst>
            <pc:docMk/>
            <pc:sldMk cId="2494994217" sldId="304"/>
            <ac:picMk id="6" creationId="{F0F808EC-4150-696F-1953-6D500E036A2A}"/>
          </ac:picMkLst>
        </pc:picChg>
      </pc:sldChg>
      <pc:sldChg chg="modSp mod">
        <pc:chgData name="Salil Batra" userId="4d97008808f91814" providerId="LiveId" clId="{38ABC778-973E-4959-8461-54E20EC0B23C}" dt="2022-11-06T15:15:13.154" v="522"/>
        <pc:sldMkLst>
          <pc:docMk/>
          <pc:sldMk cId="2150867368" sldId="305"/>
        </pc:sldMkLst>
        <pc:spChg chg="mod">
          <ac:chgData name="Salil Batra" userId="4d97008808f91814" providerId="LiveId" clId="{38ABC778-973E-4959-8461-54E20EC0B23C}" dt="2022-11-06T15:15:13.154" v="522"/>
          <ac:spMkLst>
            <pc:docMk/>
            <pc:sldMk cId="2150867368" sldId="305"/>
            <ac:spMk id="3" creationId="{A443D539-61DB-7817-A52E-9AFEB93BA6EA}"/>
          </ac:spMkLst>
        </pc:spChg>
      </pc:sldChg>
      <pc:sldChg chg="addSp delSp modSp mod">
        <pc:chgData name="Salil Batra" userId="4d97008808f91814" providerId="LiveId" clId="{38ABC778-973E-4959-8461-54E20EC0B23C}" dt="2022-11-11T09:41:00.256" v="527" actId="14100"/>
        <pc:sldMkLst>
          <pc:docMk/>
          <pc:sldMk cId="581527524" sldId="306"/>
        </pc:sldMkLst>
        <pc:spChg chg="del mod">
          <ac:chgData name="Salil Batra" userId="4d97008808f91814" providerId="LiveId" clId="{38ABC778-973E-4959-8461-54E20EC0B23C}" dt="2022-11-11T09:40:54.344" v="525" actId="22"/>
          <ac:spMkLst>
            <pc:docMk/>
            <pc:sldMk cId="581527524" sldId="306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11T09:41:00.256" v="527" actId="14100"/>
          <ac:picMkLst>
            <pc:docMk/>
            <pc:sldMk cId="581527524" sldId="306"/>
            <ac:picMk id="4" creationId="{EA5DDE7D-1C9A-0E29-B5B2-7707E57C4E96}"/>
          </ac:picMkLst>
        </pc:picChg>
      </pc:sldChg>
      <pc:sldChg chg="addSp delSp modSp mod modClrScheme chgLayout">
        <pc:chgData name="Salil Batra" userId="4d97008808f91814" providerId="LiveId" clId="{38ABC778-973E-4959-8461-54E20EC0B23C}" dt="2022-11-13T14:57:31.548" v="543" actId="14100"/>
        <pc:sldMkLst>
          <pc:docMk/>
          <pc:sldMk cId="44625072" sldId="307"/>
        </pc:sldMkLst>
        <pc:spChg chg="add del mod ord">
          <ac:chgData name="Salil Batra" userId="4d97008808f91814" providerId="LiveId" clId="{38ABC778-973E-4959-8461-54E20EC0B23C}" dt="2022-11-13T14:56:42.464" v="532" actId="478"/>
          <ac:spMkLst>
            <pc:docMk/>
            <pc:sldMk cId="44625072" sldId="307"/>
            <ac:spMk id="2" creationId="{571B4A34-EBB9-5870-F883-CEC1CAA040E0}"/>
          </ac:spMkLst>
        </pc:spChg>
        <pc:spChg chg="mod ord">
          <ac:chgData name="Salil Batra" userId="4d97008808f91814" providerId="LiveId" clId="{38ABC778-973E-4959-8461-54E20EC0B23C}" dt="2022-11-13T14:57:24.150" v="542" actId="27636"/>
          <ac:spMkLst>
            <pc:docMk/>
            <pc:sldMk cId="44625072" sldId="307"/>
            <ac:spMk id="3" creationId="{A443D539-61DB-7817-A52E-9AFEB93BA6EA}"/>
          </ac:spMkLst>
        </pc:spChg>
        <pc:spChg chg="add mod ord">
          <ac:chgData name="Salil Batra" userId="4d97008808f91814" providerId="LiveId" clId="{38ABC778-973E-4959-8461-54E20EC0B23C}" dt="2022-11-13T14:57:31.548" v="543" actId="14100"/>
          <ac:spMkLst>
            <pc:docMk/>
            <pc:sldMk cId="44625072" sldId="307"/>
            <ac:spMk id="4" creationId="{7784963B-3495-44EF-E2D7-43F6D6FBDBAD}"/>
          </ac:spMkLst>
        </pc:spChg>
      </pc:sldChg>
      <pc:sldChg chg="addSp delSp modSp mod">
        <pc:chgData name="Salil Batra" userId="4d97008808f91814" providerId="LiveId" clId="{38ABC778-973E-4959-8461-54E20EC0B23C}" dt="2022-11-13T14:58:10.134" v="545" actId="22"/>
        <pc:sldMkLst>
          <pc:docMk/>
          <pc:sldMk cId="3408400849" sldId="308"/>
        </pc:sldMkLst>
        <pc:spChg chg="del mod">
          <ac:chgData name="Salil Batra" userId="4d97008808f91814" providerId="LiveId" clId="{38ABC778-973E-4959-8461-54E20EC0B23C}" dt="2022-11-13T14:58:10.134" v="545" actId="22"/>
          <ac:spMkLst>
            <pc:docMk/>
            <pc:sldMk cId="3408400849" sldId="308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13T14:58:10.134" v="545" actId="22"/>
          <ac:picMkLst>
            <pc:docMk/>
            <pc:sldMk cId="3408400849" sldId="308"/>
            <ac:picMk id="4" creationId="{22332081-EF17-DECB-9D5B-74CC0D3A9A09}"/>
          </ac:picMkLst>
        </pc:picChg>
      </pc:sldChg>
      <pc:sldChg chg="modSp mod">
        <pc:chgData name="Salil Batra" userId="4d97008808f91814" providerId="LiveId" clId="{38ABC778-973E-4959-8461-54E20EC0B23C}" dt="2022-11-13T14:58:33.512" v="548" actId="27636"/>
        <pc:sldMkLst>
          <pc:docMk/>
          <pc:sldMk cId="719416473" sldId="309"/>
        </pc:sldMkLst>
        <pc:spChg chg="mod">
          <ac:chgData name="Salil Batra" userId="4d97008808f91814" providerId="LiveId" clId="{38ABC778-973E-4959-8461-54E20EC0B23C}" dt="2022-11-13T14:58:33.512" v="548" actId="27636"/>
          <ac:spMkLst>
            <pc:docMk/>
            <pc:sldMk cId="719416473" sldId="309"/>
            <ac:spMk id="3" creationId="{A443D539-61DB-7817-A52E-9AFEB93BA6EA}"/>
          </ac:spMkLst>
        </pc:spChg>
      </pc:sldChg>
      <pc:sldChg chg="addSp delSp modSp mod">
        <pc:chgData name="Salil Batra" userId="4d97008808f91814" providerId="LiveId" clId="{38ABC778-973E-4959-8461-54E20EC0B23C}" dt="2022-11-13T14:58:56.065" v="550" actId="22"/>
        <pc:sldMkLst>
          <pc:docMk/>
          <pc:sldMk cId="740602115" sldId="310"/>
        </pc:sldMkLst>
        <pc:spChg chg="del mod">
          <ac:chgData name="Salil Batra" userId="4d97008808f91814" providerId="LiveId" clId="{38ABC778-973E-4959-8461-54E20EC0B23C}" dt="2022-11-13T14:58:56.065" v="550" actId="22"/>
          <ac:spMkLst>
            <pc:docMk/>
            <pc:sldMk cId="740602115" sldId="310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13T14:58:56.065" v="550" actId="22"/>
          <ac:picMkLst>
            <pc:docMk/>
            <pc:sldMk cId="740602115" sldId="310"/>
            <ac:picMk id="4" creationId="{E45E2B16-0FED-0CF0-E65A-F3B79057139B}"/>
          </ac:picMkLst>
        </pc:picChg>
      </pc:sldChg>
      <pc:sldChg chg="modSp add mod">
        <pc:chgData name="Salil Batra" userId="4d97008808f91814" providerId="LiveId" clId="{38ABC778-973E-4959-8461-54E20EC0B23C}" dt="2022-11-13T14:59:48.454" v="557" actId="27636"/>
        <pc:sldMkLst>
          <pc:docMk/>
          <pc:sldMk cId="1453335218" sldId="311"/>
        </pc:sldMkLst>
        <pc:spChg chg="mod">
          <ac:chgData name="Salil Batra" userId="4d97008808f91814" providerId="LiveId" clId="{38ABC778-973E-4959-8461-54E20EC0B23C}" dt="2022-11-13T14:59:48.454" v="557" actId="27636"/>
          <ac:spMkLst>
            <pc:docMk/>
            <pc:sldMk cId="1453335218" sldId="311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13T15:00:15.736" v="559" actId="22"/>
        <pc:sldMkLst>
          <pc:docMk/>
          <pc:sldMk cId="3032240220" sldId="312"/>
        </pc:sldMkLst>
        <pc:spChg chg="del mod">
          <ac:chgData name="Salil Batra" userId="4d97008808f91814" providerId="LiveId" clId="{38ABC778-973E-4959-8461-54E20EC0B23C}" dt="2022-11-13T15:00:15.736" v="559" actId="22"/>
          <ac:spMkLst>
            <pc:docMk/>
            <pc:sldMk cId="3032240220" sldId="312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13T15:00:15.736" v="559" actId="22"/>
          <ac:picMkLst>
            <pc:docMk/>
            <pc:sldMk cId="3032240220" sldId="312"/>
            <ac:picMk id="4" creationId="{38604F27-E70B-E4BF-445F-5D4DBCE754AB}"/>
          </ac:picMkLst>
        </pc:picChg>
      </pc:sldChg>
      <pc:sldChg chg="modSp add mod">
        <pc:chgData name="Salil Batra" userId="4d97008808f91814" providerId="LiveId" clId="{38ABC778-973E-4959-8461-54E20EC0B23C}" dt="2022-11-13T15:00:34.137" v="562" actId="27636"/>
        <pc:sldMkLst>
          <pc:docMk/>
          <pc:sldMk cId="2927952602" sldId="313"/>
        </pc:sldMkLst>
        <pc:spChg chg="mod">
          <ac:chgData name="Salil Batra" userId="4d97008808f91814" providerId="LiveId" clId="{38ABC778-973E-4959-8461-54E20EC0B23C}" dt="2022-11-13T15:00:34.137" v="562" actId="27636"/>
          <ac:spMkLst>
            <pc:docMk/>
            <pc:sldMk cId="2927952602" sldId="313"/>
            <ac:spMk id="3" creationId="{A443D539-61DB-7817-A52E-9AFEB93BA6EA}"/>
          </ac:spMkLst>
        </pc:spChg>
      </pc:sldChg>
      <pc:sldChg chg="addSp delSp modSp add mod">
        <pc:chgData name="Salil Batra" userId="4d97008808f91814" providerId="LiveId" clId="{38ABC778-973E-4959-8461-54E20EC0B23C}" dt="2022-11-13T15:00:55.009" v="564" actId="22"/>
        <pc:sldMkLst>
          <pc:docMk/>
          <pc:sldMk cId="280417070" sldId="314"/>
        </pc:sldMkLst>
        <pc:spChg chg="del mod">
          <ac:chgData name="Salil Batra" userId="4d97008808f91814" providerId="LiveId" clId="{38ABC778-973E-4959-8461-54E20EC0B23C}" dt="2022-11-13T15:00:55.009" v="564" actId="22"/>
          <ac:spMkLst>
            <pc:docMk/>
            <pc:sldMk cId="280417070" sldId="314"/>
            <ac:spMk id="3" creationId="{A443D539-61DB-7817-A52E-9AFEB93BA6EA}"/>
          </ac:spMkLst>
        </pc:spChg>
        <pc:picChg chg="add mod ord">
          <ac:chgData name="Salil Batra" userId="4d97008808f91814" providerId="LiveId" clId="{38ABC778-973E-4959-8461-54E20EC0B23C}" dt="2022-11-13T15:00:55.009" v="564" actId="22"/>
          <ac:picMkLst>
            <pc:docMk/>
            <pc:sldMk cId="280417070" sldId="314"/>
            <ac:picMk id="4" creationId="{739E508D-14CE-3CAD-C52A-BEB38130C274}"/>
          </ac:picMkLst>
        </pc:picChg>
      </pc:sldChg>
      <pc:sldChg chg="addSp delSp modSp add mod modClrScheme chgLayout">
        <pc:chgData name="Salil Batra" userId="4d97008808f91814" providerId="LiveId" clId="{38ABC778-973E-4959-8461-54E20EC0B23C}" dt="2022-11-13T15:01:37.666" v="578" actId="14100"/>
        <pc:sldMkLst>
          <pc:docMk/>
          <pc:sldMk cId="63199597" sldId="315"/>
        </pc:sldMkLst>
        <pc:spChg chg="add del mod ord">
          <ac:chgData name="Salil Batra" userId="4d97008808f91814" providerId="LiveId" clId="{38ABC778-973E-4959-8461-54E20EC0B23C}" dt="2022-11-13T15:01:17.764" v="566" actId="478"/>
          <ac:spMkLst>
            <pc:docMk/>
            <pc:sldMk cId="63199597" sldId="315"/>
            <ac:spMk id="2" creationId="{420DC3CE-7B79-8B4C-02D4-71D6092BB841}"/>
          </ac:spMkLst>
        </pc:spChg>
        <pc:spChg chg="del mod ord">
          <ac:chgData name="Salil Batra" userId="4d97008808f91814" providerId="LiveId" clId="{38ABC778-973E-4959-8461-54E20EC0B23C}" dt="2022-11-13T15:01:15.882" v="565" actId="700"/>
          <ac:spMkLst>
            <pc:docMk/>
            <pc:sldMk cId="63199597" sldId="315"/>
            <ac:spMk id="3" creationId="{A443D539-61DB-7817-A52E-9AFEB93BA6EA}"/>
          </ac:spMkLst>
        </pc:spChg>
        <pc:spChg chg="add mod ord">
          <ac:chgData name="Salil Batra" userId="4d97008808f91814" providerId="LiveId" clId="{38ABC778-973E-4959-8461-54E20EC0B23C}" dt="2022-11-13T15:01:30.815" v="575" actId="27636"/>
          <ac:spMkLst>
            <pc:docMk/>
            <pc:sldMk cId="63199597" sldId="315"/>
            <ac:spMk id="4" creationId="{C1130CC2-B714-4B44-B282-85BC02A24650}"/>
          </ac:spMkLst>
        </pc:spChg>
        <pc:spChg chg="add mod ord">
          <ac:chgData name="Salil Batra" userId="4d97008808f91814" providerId="LiveId" clId="{38ABC778-973E-4959-8461-54E20EC0B23C}" dt="2022-11-13T15:01:37.666" v="578" actId="14100"/>
          <ac:spMkLst>
            <pc:docMk/>
            <pc:sldMk cId="63199597" sldId="315"/>
            <ac:spMk id="5" creationId="{3E019E64-C82E-0BF9-CCDB-987143D8070C}"/>
          </ac:spMkLst>
        </pc:spChg>
      </pc:sldChg>
      <pc:sldChg chg="addSp delSp modSp new mod modClrScheme chgLayout">
        <pc:chgData name="Salil Batra" userId="4d97008808f91814" providerId="LiveId" clId="{38ABC778-973E-4959-8461-54E20EC0B23C}" dt="2022-11-13T15:03:37.930" v="600" actId="14100"/>
        <pc:sldMkLst>
          <pc:docMk/>
          <pc:sldMk cId="3397846235" sldId="316"/>
        </pc:sldMkLst>
        <pc:spChg chg="del mod ord">
          <ac:chgData name="Salil Batra" userId="4d97008808f91814" providerId="LiveId" clId="{38ABC778-973E-4959-8461-54E20EC0B23C}" dt="2022-11-13T15:01:55.984" v="580" actId="700"/>
          <ac:spMkLst>
            <pc:docMk/>
            <pc:sldMk cId="3397846235" sldId="316"/>
            <ac:spMk id="2" creationId="{F45AAAB4-889F-D40F-6A32-46BBB2DFC30C}"/>
          </ac:spMkLst>
        </pc:spChg>
        <pc:spChg chg="del mod ord">
          <ac:chgData name="Salil Batra" userId="4d97008808f91814" providerId="LiveId" clId="{38ABC778-973E-4959-8461-54E20EC0B23C}" dt="2022-11-13T15:01:55.984" v="580" actId="700"/>
          <ac:spMkLst>
            <pc:docMk/>
            <pc:sldMk cId="3397846235" sldId="316"/>
            <ac:spMk id="3" creationId="{C6346E76-D304-DE92-D07B-192904FA53D9}"/>
          </ac:spMkLst>
        </pc:spChg>
        <pc:spChg chg="del">
          <ac:chgData name="Salil Batra" userId="4d97008808f91814" providerId="LiveId" clId="{38ABC778-973E-4959-8461-54E20EC0B23C}" dt="2022-11-13T15:01:55.984" v="580" actId="700"/>
          <ac:spMkLst>
            <pc:docMk/>
            <pc:sldMk cId="3397846235" sldId="316"/>
            <ac:spMk id="4" creationId="{3EB36E58-E641-B335-D326-3A6D35FE3EF7}"/>
          </ac:spMkLst>
        </pc:spChg>
        <pc:spChg chg="add del mod ord">
          <ac:chgData name="Salil Batra" userId="4d97008808f91814" providerId="LiveId" clId="{38ABC778-973E-4959-8461-54E20EC0B23C}" dt="2022-11-13T15:01:58.037" v="582" actId="478"/>
          <ac:spMkLst>
            <pc:docMk/>
            <pc:sldMk cId="3397846235" sldId="316"/>
            <ac:spMk id="5" creationId="{B6046828-77BE-7ECF-1BD5-A7AB755A1782}"/>
          </ac:spMkLst>
        </pc:spChg>
        <pc:spChg chg="add del mod ord">
          <ac:chgData name="Salil Batra" userId="4d97008808f91814" providerId="LiveId" clId="{38ABC778-973E-4959-8461-54E20EC0B23C}" dt="2022-11-13T15:02:50.197" v="589" actId="700"/>
          <ac:spMkLst>
            <pc:docMk/>
            <pc:sldMk cId="3397846235" sldId="316"/>
            <ac:spMk id="6" creationId="{6985B3F6-6296-A7F0-916F-4B7A6BCEFC5D}"/>
          </ac:spMkLst>
        </pc:spChg>
        <pc:spChg chg="add del mod ord">
          <ac:chgData name="Salil Batra" userId="4d97008808f91814" providerId="LiveId" clId="{38ABC778-973E-4959-8461-54E20EC0B23C}" dt="2022-11-13T15:02:52.411" v="591" actId="478"/>
          <ac:spMkLst>
            <pc:docMk/>
            <pc:sldMk cId="3397846235" sldId="316"/>
            <ac:spMk id="7" creationId="{42A82053-C378-87F2-44E6-021AE84E4BF5}"/>
          </ac:spMkLst>
        </pc:spChg>
        <pc:spChg chg="add mod ord">
          <ac:chgData name="Salil Batra" userId="4d97008808f91814" providerId="LiveId" clId="{38ABC778-973E-4959-8461-54E20EC0B23C}" dt="2022-11-13T15:03:23.395" v="597" actId="27636"/>
          <ac:spMkLst>
            <pc:docMk/>
            <pc:sldMk cId="3397846235" sldId="316"/>
            <ac:spMk id="8" creationId="{34429B60-ADFF-EDE1-A074-F02AE98D7674}"/>
          </ac:spMkLst>
        </pc:spChg>
        <pc:spChg chg="add mod ord">
          <ac:chgData name="Salil Batra" userId="4d97008808f91814" providerId="LiveId" clId="{38ABC778-973E-4959-8461-54E20EC0B23C}" dt="2022-11-13T15:03:37.930" v="600" actId="14100"/>
          <ac:spMkLst>
            <pc:docMk/>
            <pc:sldMk cId="3397846235" sldId="316"/>
            <ac:spMk id="9" creationId="{A5D4F685-C6C1-B7BD-5D25-EFA6DEA90AC1}"/>
          </ac:spMkLst>
        </pc:spChg>
      </pc:sldChg>
      <pc:sldChg chg="addSp delSp modSp add mod ord">
        <pc:chgData name="Salil Batra" userId="4d97008808f91814" providerId="LiveId" clId="{38ABC778-973E-4959-8461-54E20EC0B23C}" dt="2022-11-13T15:02:44.191" v="588"/>
        <pc:sldMkLst>
          <pc:docMk/>
          <pc:sldMk cId="2502993685" sldId="317"/>
        </pc:sldMkLst>
        <pc:spChg chg="del mod">
          <ac:chgData name="Salil Batra" userId="4d97008808f91814" providerId="LiveId" clId="{38ABC778-973E-4959-8461-54E20EC0B23C}" dt="2022-11-13T15:02:40.579" v="586" actId="22"/>
          <ac:spMkLst>
            <pc:docMk/>
            <pc:sldMk cId="2502993685" sldId="317"/>
            <ac:spMk id="6" creationId="{6985B3F6-6296-A7F0-916F-4B7A6BCEFC5D}"/>
          </ac:spMkLst>
        </pc:spChg>
        <pc:picChg chg="add mod ord">
          <ac:chgData name="Salil Batra" userId="4d97008808f91814" providerId="LiveId" clId="{38ABC778-973E-4959-8461-54E20EC0B23C}" dt="2022-11-13T15:02:40.579" v="586" actId="22"/>
          <ac:picMkLst>
            <pc:docMk/>
            <pc:sldMk cId="2502993685" sldId="317"/>
            <ac:picMk id="3" creationId="{DDCC402B-D456-0828-54E5-1EBDBE994FF9}"/>
          </ac:picMkLst>
        </pc:picChg>
      </pc:sldChg>
      <pc:sldChg chg="addSp delSp modSp new mod modClrScheme chgLayout">
        <pc:chgData name="Salil Batra" userId="4d97008808f91814" providerId="LiveId" clId="{38ABC778-973E-4959-8461-54E20EC0B23C}" dt="2022-11-13T15:06:07.412" v="619" actId="14100"/>
        <pc:sldMkLst>
          <pc:docMk/>
          <pc:sldMk cId="156977499" sldId="318"/>
        </pc:sldMkLst>
        <pc:spChg chg="del mod ord">
          <ac:chgData name="Salil Batra" userId="4d97008808f91814" providerId="LiveId" clId="{38ABC778-973E-4959-8461-54E20EC0B23C}" dt="2022-11-13T15:04:49.404" v="602" actId="700"/>
          <ac:spMkLst>
            <pc:docMk/>
            <pc:sldMk cId="156977499" sldId="318"/>
            <ac:spMk id="2" creationId="{7557BD8A-CF3A-5954-186C-58EA89CF4C04}"/>
          </ac:spMkLst>
        </pc:spChg>
        <pc:spChg chg="del mod ord">
          <ac:chgData name="Salil Batra" userId="4d97008808f91814" providerId="LiveId" clId="{38ABC778-973E-4959-8461-54E20EC0B23C}" dt="2022-11-13T15:04:49.404" v="602" actId="700"/>
          <ac:spMkLst>
            <pc:docMk/>
            <pc:sldMk cId="156977499" sldId="318"/>
            <ac:spMk id="3" creationId="{7235FC5F-3158-F20C-B83B-9E07A69EDA99}"/>
          </ac:spMkLst>
        </pc:spChg>
        <pc:spChg chg="del">
          <ac:chgData name="Salil Batra" userId="4d97008808f91814" providerId="LiveId" clId="{38ABC778-973E-4959-8461-54E20EC0B23C}" dt="2022-11-13T15:04:49.404" v="602" actId="700"/>
          <ac:spMkLst>
            <pc:docMk/>
            <pc:sldMk cId="156977499" sldId="318"/>
            <ac:spMk id="4" creationId="{466A1C92-C866-19F0-89E8-6C0F08B17BD0}"/>
          </ac:spMkLst>
        </pc:spChg>
        <pc:spChg chg="add del mod ord">
          <ac:chgData name="Salil Batra" userId="4d97008808f91814" providerId="LiveId" clId="{38ABC778-973E-4959-8461-54E20EC0B23C}" dt="2022-11-13T15:04:51.892" v="604" actId="478"/>
          <ac:spMkLst>
            <pc:docMk/>
            <pc:sldMk cId="156977499" sldId="318"/>
            <ac:spMk id="5" creationId="{E14FEA68-6239-52DD-05F0-FACB0BE73819}"/>
          </ac:spMkLst>
        </pc:spChg>
        <pc:spChg chg="add del mod ord">
          <ac:chgData name="Salil Batra" userId="4d97008808f91814" providerId="LiveId" clId="{38ABC778-973E-4959-8461-54E20EC0B23C}" dt="2022-11-13T15:05:06.432" v="610" actId="22"/>
          <ac:spMkLst>
            <pc:docMk/>
            <pc:sldMk cId="156977499" sldId="318"/>
            <ac:spMk id="6" creationId="{ED3DEFEF-96E9-ECBB-AB5B-298477FEB5C1}"/>
          </ac:spMkLst>
        </pc:spChg>
        <pc:picChg chg="add mod ord">
          <ac:chgData name="Salil Batra" userId="4d97008808f91814" providerId="LiveId" clId="{38ABC778-973E-4959-8461-54E20EC0B23C}" dt="2022-11-13T15:05:19.226" v="613" actId="14100"/>
          <ac:picMkLst>
            <pc:docMk/>
            <pc:sldMk cId="156977499" sldId="318"/>
            <ac:picMk id="8" creationId="{E30B9D4E-63D7-3299-E466-FC2CEF25C6C3}"/>
          </ac:picMkLst>
        </pc:picChg>
        <pc:picChg chg="add mod">
          <ac:chgData name="Salil Batra" userId="4d97008808f91814" providerId="LiveId" clId="{38ABC778-973E-4959-8461-54E20EC0B23C}" dt="2022-11-13T15:06:07.412" v="619" actId="14100"/>
          <ac:picMkLst>
            <pc:docMk/>
            <pc:sldMk cId="156977499" sldId="318"/>
            <ac:picMk id="10" creationId="{D7F8F1BD-ACE3-2A51-D51C-3EC08A657B2A}"/>
          </ac:picMkLst>
        </pc:picChg>
      </pc:sldChg>
      <pc:sldChg chg="addSp delSp modSp add mod">
        <pc:chgData name="Salil Batra" userId="4d97008808f91814" providerId="LiveId" clId="{38ABC778-973E-4959-8461-54E20EC0B23C}" dt="2022-11-13T15:06:30.729" v="621" actId="22"/>
        <pc:sldMkLst>
          <pc:docMk/>
          <pc:sldMk cId="958000741" sldId="319"/>
        </pc:sldMkLst>
        <pc:spChg chg="del mod">
          <ac:chgData name="Salil Batra" userId="4d97008808f91814" providerId="LiveId" clId="{38ABC778-973E-4959-8461-54E20EC0B23C}" dt="2022-11-13T15:06:30.729" v="621" actId="22"/>
          <ac:spMkLst>
            <pc:docMk/>
            <pc:sldMk cId="958000741" sldId="319"/>
            <ac:spMk id="6" creationId="{ED3DEFEF-96E9-ECBB-AB5B-298477FEB5C1}"/>
          </ac:spMkLst>
        </pc:spChg>
        <pc:picChg chg="add mod ord">
          <ac:chgData name="Salil Batra" userId="4d97008808f91814" providerId="LiveId" clId="{38ABC778-973E-4959-8461-54E20EC0B23C}" dt="2022-11-13T15:06:30.729" v="621" actId="22"/>
          <ac:picMkLst>
            <pc:docMk/>
            <pc:sldMk cId="958000741" sldId="319"/>
            <ac:picMk id="3" creationId="{AFE05FC8-6D10-9691-DCB0-979E00DFF262}"/>
          </ac:picMkLst>
        </pc:picChg>
      </pc:sldChg>
      <pc:sldChg chg="modSp add mod">
        <pc:chgData name="Salil Batra" userId="4d97008808f91814" providerId="LiveId" clId="{38ABC778-973E-4959-8461-54E20EC0B23C}" dt="2022-11-13T15:08:12.927" v="632" actId="14100"/>
        <pc:sldMkLst>
          <pc:docMk/>
          <pc:sldMk cId="2787925945" sldId="320"/>
        </pc:sldMkLst>
        <pc:spChg chg="mod">
          <ac:chgData name="Salil Batra" userId="4d97008808f91814" providerId="LiveId" clId="{38ABC778-973E-4959-8461-54E20EC0B23C}" dt="2022-11-13T15:08:12.927" v="632" actId="14100"/>
          <ac:spMkLst>
            <pc:docMk/>
            <pc:sldMk cId="2787925945" sldId="320"/>
            <ac:spMk id="6" creationId="{ED3DEFEF-96E9-ECBB-AB5B-298477FEB5C1}"/>
          </ac:spMkLst>
        </pc:spChg>
      </pc:sldChg>
      <pc:sldChg chg="addSp delSp modSp add mod">
        <pc:chgData name="Salil Batra" userId="4d97008808f91814" providerId="LiveId" clId="{38ABC778-973E-4959-8461-54E20EC0B23C}" dt="2022-11-13T15:08:54.877" v="634" actId="22"/>
        <pc:sldMkLst>
          <pc:docMk/>
          <pc:sldMk cId="3773857653" sldId="321"/>
        </pc:sldMkLst>
        <pc:spChg chg="del mod">
          <ac:chgData name="Salil Batra" userId="4d97008808f91814" providerId="LiveId" clId="{38ABC778-973E-4959-8461-54E20EC0B23C}" dt="2022-11-13T15:08:54.877" v="634" actId="22"/>
          <ac:spMkLst>
            <pc:docMk/>
            <pc:sldMk cId="3773857653" sldId="321"/>
            <ac:spMk id="6" creationId="{ED3DEFEF-96E9-ECBB-AB5B-298477FEB5C1}"/>
          </ac:spMkLst>
        </pc:spChg>
        <pc:picChg chg="add mod ord">
          <ac:chgData name="Salil Batra" userId="4d97008808f91814" providerId="LiveId" clId="{38ABC778-973E-4959-8461-54E20EC0B23C}" dt="2022-11-13T15:08:54.877" v="634" actId="22"/>
          <ac:picMkLst>
            <pc:docMk/>
            <pc:sldMk cId="3773857653" sldId="321"/>
            <ac:picMk id="3" creationId="{A144C196-9D47-F0C6-0656-71B5E22F11C4}"/>
          </ac:picMkLst>
        </pc:picChg>
      </pc:sldChg>
      <pc:sldChg chg="modSp add mod">
        <pc:chgData name="Salil Batra" userId="4d97008808f91814" providerId="LiveId" clId="{38ABC778-973E-4959-8461-54E20EC0B23C}" dt="2022-11-13T15:10:55.456" v="642" actId="20577"/>
        <pc:sldMkLst>
          <pc:docMk/>
          <pc:sldMk cId="2911178744" sldId="322"/>
        </pc:sldMkLst>
        <pc:spChg chg="mod">
          <ac:chgData name="Salil Batra" userId="4d97008808f91814" providerId="LiveId" clId="{38ABC778-973E-4959-8461-54E20EC0B23C}" dt="2022-11-13T15:10:55.456" v="642" actId="20577"/>
          <ac:spMkLst>
            <pc:docMk/>
            <pc:sldMk cId="2911178744" sldId="322"/>
            <ac:spMk id="6" creationId="{ED3DEFEF-96E9-ECBB-AB5B-298477FEB5C1}"/>
          </ac:spMkLst>
        </pc:spChg>
      </pc:sldChg>
      <pc:sldChg chg="addSp delSp modSp add mod">
        <pc:chgData name="Salil Batra" userId="4d97008808f91814" providerId="LiveId" clId="{38ABC778-973E-4959-8461-54E20EC0B23C}" dt="2022-11-13T15:12:39.290" v="646" actId="14100"/>
        <pc:sldMkLst>
          <pc:docMk/>
          <pc:sldMk cId="1958679469" sldId="323"/>
        </pc:sldMkLst>
        <pc:spChg chg="del mod">
          <ac:chgData name="Salil Batra" userId="4d97008808f91814" providerId="LiveId" clId="{38ABC778-973E-4959-8461-54E20EC0B23C}" dt="2022-11-13T15:12:33.864" v="644" actId="22"/>
          <ac:spMkLst>
            <pc:docMk/>
            <pc:sldMk cId="1958679469" sldId="323"/>
            <ac:spMk id="6" creationId="{ED3DEFEF-96E9-ECBB-AB5B-298477FEB5C1}"/>
          </ac:spMkLst>
        </pc:spChg>
        <pc:picChg chg="add mod ord">
          <ac:chgData name="Salil Batra" userId="4d97008808f91814" providerId="LiveId" clId="{38ABC778-973E-4959-8461-54E20EC0B23C}" dt="2022-11-13T15:12:39.290" v="646" actId="14100"/>
          <ac:picMkLst>
            <pc:docMk/>
            <pc:sldMk cId="1958679469" sldId="323"/>
            <ac:picMk id="3" creationId="{DABBA69B-97D6-50EA-26E3-9FE73D1A3D78}"/>
          </ac:picMkLst>
        </pc:picChg>
      </pc:sldChg>
      <pc:sldChg chg="addSp delSp modSp add mod">
        <pc:chgData name="Salil Batra" userId="4d97008808f91814" providerId="LiveId" clId="{38ABC778-973E-4959-8461-54E20EC0B23C}" dt="2022-11-13T15:12:57.439" v="648" actId="22"/>
        <pc:sldMkLst>
          <pc:docMk/>
          <pc:sldMk cId="870148806" sldId="324"/>
        </pc:sldMkLst>
        <pc:spChg chg="del mod">
          <ac:chgData name="Salil Batra" userId="4d97008808f91814" providerId="LiveId" clId="{38ABC778-973E-4959-8461-54E20EC0B23C}" dt="2022-11-13T15:12:57.439" v="648" actId="22"/>
          <ac:spMkLst>
            <pc:docMk/>
            <pc:sldMk cId="870148806" sldId="324"/>
            <ac:spMk id="6" creationId="{ED3DEFEF-96E9-ECBB-AB5B-298477FEB5C1}"/>
          </ac:spMkLst>
        </pc:spChg>
        <pc:picChg chg="add mod ord">
          <ac:chgData name="Salil Batra" userId="4d97008808f91814" providerId="LiveId" clId="{38ABC778-973E-4959-8461-54E20EC0B23C}" dt="2022-11-13T15:12:57.439" v="648" actId="22"/>
          <ac:picMkLst>
            <pc:docMk/>
            <pc:sldMk cId="870148806" sldId="324"/>
            <ac:picMk id="3" creationId="{2D6CDDB6-6086-86F6-B28C-54A21134714F}"/>
          </ac:picMkLst>
        </pc:picChg>
      </pc:sldChg>
      <pc:sldChg chg="modSp add mod">
        <pc:chgData name="Salil Batra" userId="4d97008808f91814" providerId="LiveId" clId="{38ABC778-973E-4959-8461-54E20EC0B23C}" dt="2022-11-13T15:13:29.067" v="650"/>
        <pc:sldMkLst>
          <pc:docMk/>
          <pc:sldMk cId="921903621" sldId="325"/>
        </pc:sldMkLst>
        <pc:spChg chg="mod">
          <ac:chgData name="Salil Batra" userId="4d97008808f91814" providerId="LiveId" clId="{38ABC778-973E-4959-8461-54E20EC0B23C}" dt="2022-11-13T15:13:29.067" v="650"/>
          <ac:spMkLst>
            <pc:docMk/>
            <pc:sldMk cId="921903621" sldId="325"/>
            <ac:spMk id="6" creationId="{ED3DEFEF-96E9-ECBB-AB5B-298477FEB5C1}"/>
          </ac:spMkLst>
        </pc:spChg>
      </pc:sldChg>
    </pc:docChg>
  </pc:docChgLst>
  <pc:docChgLst>
    <pc:chgData name="Salil Batra" userId="4d97008808f91814" providerId="LiveId" clId="{92BFC144-83A8-4539-B2A7-490538B8F917}"/>
    <pc:docChg chg="undo custSel modSld">
      <pc:chgData name="Salil Batra" userId="4d97008808f91814" providerId="LiveId" clId="{92BFC144-83A8-4539-B2A7-490538B8F917}" dt="2022-12-08T17:07:36.508" v="5" actId="9405"/>
      <pc:docMkLst>
        <pc:docMk/>
      </pc:docMkLst>
      <pc:sldChg chg="addSp delSp mod">
        <pc:chgData name="Salil Batra" userId="4d97008808f91814" providerId="LiveId" clId="{92BFC144-83A8-4539-B2A7-490538B8F917}" dt="2022-12-08T17:07:36.508" v="5" actId="9405"/>
        <pc:sldMkLst>
          <pc:docMk/>
          <pc:sldMk cId="378059521" sldId="299"/>
        </pc:sldMkLst>
        <pc:inkChg chg="add del">
          <ac:chgData name="Salil Batra" userId="4d97008808f91814" providerId="LiveId" clId="{92BFC144-83A8-4539-B2A7-490538B8F917}" dt="2022-12-08T17:07:08.747" v="1" actId="9405"/>
          <ac:inkMkLst>
            <pc:docMk/>
            <pc:sldMk cId="378059521" sldId="299"/>
            <ac:inkMk id="2" creationId="{D47A1EDD-496F-C611-4BED-5348A710491B}"/>
          </ac:inkMkLst>
        </pc:inkChg>
        <pc:inkChg chg="add del">
          <ac:chgData name="Salil Batra" userId="4d97008808f91814" providerId="LiveId" clId="{92BFC144-83A8-4539-B2A7-490538B8F917}" dt="2022-12-08T17:07:23.602" v="3" actId="9405"/>
          <ac:inkMkLst>
            <pc:docMk/>
            <pc:sldMk cId="378059521" sldId="299"/>
            <ac:inkMk id="3" creationId="{7F078B89-D0C6-724D-289E-1C768A7B3A60}"/>
          </ac:inkMkLst>
        </pc:inkChg>
        <pc:inkChg chg="add">
          <ac:chgData name="Salil Batra" userId="4d97008808f91814" providerId="LiveId" clId="{92BFC144-83A8-4539-B2A7-490538B8F917}" dt="2022-12-08T17:07:31.558" v="4" actId="9405"/>
          <ac:inkMkLst>
            <pc:docMk/>
            <pc:sldMk cId="378059521" sldId="299"/>
            <ac:inkMk id="5" creationId="{09A659C6-967E-3A63-2928-0DF2260DACFC}"/>
          </ac:inkMkLst>
        </pc:inkChg>
        <pc:inkChg chg="add">
          <ac:chgData name="Salil Batra" userId="4d97008808f91814" providerId="LiveId" clId="{92BFC144-83A8-4539-B2A7-490538B8F917}" dt="2022-12-08T17:07:36.508" v="5" actId="9405"/>
          <ac:inkMkLst>
            <pc:docMk/>
            <pc:sldMk cId="378059521" sldId="299"/>
            <ac:inkMk id="6" creationId="{BEE07FB2-8620-CF70-3AB9-073B6E9AFB4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7:07:31.5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24575,'636'0'-1365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7:07:36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0 107 24575,'0'-1'0,"1"0"0,-1 0 0,1 1 0,-1-1 0,1 0 0,-1 0 0,1 0 0,0 1 0,-1-1 0,1 0 0,0 1 0,-1-1 0,1 0 0,0 1 0,0-1 0,0 1 0,0-1 0,-1 1 0,1 0 0,0-1 0,0 1 0,0 0 0,0 0 0,2-1 0,25-3 0,-7 3 0,0 2 0,0 1 0,25 5 0,36 3 0,363-8 0,-225-4 0,-174 4 0,53 9 0,0 1 0,91 17 0,-36-4 0,-78-16 0,3 1 0,82 0 0,334-12 0,-484 2 0,1-1 0,-1-1 0,0 0 0,-1-1 0,1 0 0,0-1 0,14-6 0,16-6 0,-27 12 0,0 1 0,0 1 0,0 0 0,17 0 0,-14 1 0,0-1 0,25-5 0,-6 0 0,54-5 0,7-1 0,-63 9 0,1 0 0,55 3 0,16-1 0,-98 1 0,1-1 0,0 0 0,-1-1 0,0 0 0,0 0 0,13-7 0,-11 5 0,-1 0 0,1 1 0,0 1 0,15-4 0,14 2 0,1 2 0,63 3 0,-60 2 0,-1-3 0,48-6 0,4-11 0,-56 10 0,-1 1 0,61-3 0,359 10 0,-191 1 0,-240 1 0,0 0 0,31 8 0,-28-5 0,44 3 0,397-7 0,-225-3 0,-238 2 0,0 0 0,0 0 0,0 1 0,0 0 0,0 0 0,0 1 0,-1-1 0,1 1 0,0 1 0,-1 0 0,1 0 0,-1 0 0,0 0 0,0 1 0,0 0 0,-1 0 0,1 1 0,-1 0 0,0 0 0,0 0 0,6 8 0,-9-9-195,1-1 0,0 1 0,0-1 0,1 0 0,-1 0 0,6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67F7-1839-734E-2EB3-4A1E70B0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9487-CBEB-E352-D6E5-AA4C56E34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F8BF-28C7-80CA-75B9-67A0C298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6502-5762-FF25-A4D2-3BBB9A20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A0C-57A7-61B7-7034-B8A8F3AF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EC97-C74D-D68B-8F8C-E3440CF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B12E-FB6C-495D-3D78-E3320778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7CD5-C4F8-16C6-855A-3DA60EA9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A9B-F06B-2532-A347-1380E790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0144-41C6-84BC-5DFF-218711D2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52B74-B165-5721-84D7-A39BEFDA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1919B-6396-1D2B-BCCB-E89D341F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C0F0-AB65-5A6C-2B42-0C26BBFF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32B0-6BC9-7240-6E76-980CAD32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FF38-2FC2-310A-3CFF-4901E411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A241-7425-974A-4E5A-3423F777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09DA-302D-5CB3-4C14-F931231B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09F0-52FA-2600-9A76-48479CF2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C129-121D-348D-0A47-A56A2046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4416-80A7-7265-8B24-A1757C7C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5ACB-C79A-051E-13D3-EBC92FEE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5443-1728-5FE8-D66C-DFEE9DD7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B0A5-3345-54DB-AFA0-56782780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8562-1EC0-B01A-FF22-8DE6C9E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4EA4-C4C0-B295-859D-66FD2B01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C895-492A-A078-AD16-29BA800F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B31A-3DAD-4D27-5AD2-30FA4E0B4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BF75-956C-690E-D1FD-FEADDB3D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4CD1-CEEB-BF80-BDB6-504F72FF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70E0-EDCC-B7C8-BCAF-4AD9774D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F85F-163E-19B1-8389-B5D2150E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9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140E-7853-662C-7CF0-6F12CB0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B850-F683-A759-DB21-6E63770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9A79-9B96-967D-8198-BA489745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4CD44-10F3-146B-4D63-7AD1FD8E5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A17B0-E664-A5F7-82B0-D36109C34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EE373-AD77-6A9D-D379-1775B78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3ABAD-84F6-69E5-CF37-22D037F6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39249-F7AF-56D2-D316-947C7C3A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FE24-E9BE-7610-8397-1BC6BEFB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2D535-D660-4185-F2F2-AB3B25F0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D64E0-3393-39F9-79D8-C9D879B9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98432-C6E4-4DD7-6E21-95C3AC67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3FA93-2E54-77BD-313D-0AC23A6F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22F53-71BF-574F-693A-73F924B0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D21B1-14A8-D932-C7E3-FF00A3EA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F401-13D4-37D4-B265-7691938C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F5AE-5C62-2D06-F6D3-F76E4714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692E2-D045-923B-6333-E2C5872A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D122-414A-14EB-F4FB-350BA137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011B-357D-1323-1EBF-0606DC2B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CEAE1-78D5-023D-1B58-08B49B75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95A9-EEDD-F98D-F67C-46C7860D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7820-9DA3-3ABB-E8D2-A5EBFAEE8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E865B-658C-6901-5B20-B7F234F0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3997D-A0B6-8560-0F54-3A3569B1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F550-3D63-B370-0A13-C7A99AD4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5F1F-EA89-E14C-79BF-2D1110FF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E7734-3704-052E-C1FD-7C8E6E7B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C5309-4027-2E8A-9641-6D814960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5BB2-318E-407A-30C1-4551DACD3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6DF8-65C6-4633-AC6C-E5F34825964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8566-73C2-B340-D83A-1F8D45317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6C15-1005-CD25-7FB3-6A14276C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35A1-47FE-49D5-81C0-721CE002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479-C81E-8282-8562-FBBBAE6C5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CE388-D970-E6B6-1424-9CCC6D4D6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L9,10 and 11</a:t>
            </a:r>
          </a:p>
        </p:txBody>
      </p:sp>
    </p:spTree>
    <p:extLst>
      <p:ext uri="{BB962C8B-B14F-4D97-AF65-F5344CB8AC3E}">
        <p14:creationId xmlns:p14="http://schemas.microsoft.com/office/powerpoint/2010/main" val="671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B8F9A9-A040-4A27-9606-5451E2DA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1200944"/>
            <a:ext cx="8734425" cy="4210050"/>
          </a:xfrm>
        </p:spPr>
      </p:pic>
    </p:spTree>
    <p:extLst>
      <p:ext uri="{BB962C8B-B14F-4D97-AF65-F5344CB8AC3E}">
        <p14:creationId xmlns:p14="http://schemas.microsoft.com/office/powerpoint/2010/main" val="15575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87CD11-A379-4D28-5520-14E0912FF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380" y="461646"/>
            <a:ext cx="8963025" cy="1800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57129-7F77-FD3B-1D10-9ED84C52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80" y="2595880"/>
            <a:ext cx="8843408" cy="23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mydict</a:t>
            </a:r>
            <a:r>
              <a:rPr lang="en-IN" dirty="0"/>
              <a:t> = {"</a:t>
            </a:r>
            <a:r>
              <a:rPr lang="en-IN" dirty="0" err="1"/>
              <a:t>name":"Rama</a:t>
            </a:r>
            <a:r>
              <a:rPr lang="en-IN" dirty="0"/>
              <a:t>", "</a:t>
            </a:r>
            <a:r>
              <a:rPr lang="en-IN" dirty="0" err="1"/>
              <a:t>branch":"CSE</a:t>
            </a:r>
            <a:r>
              <a:rPr lang="en-IN" dirty="0"/>
              <a:t>", "</a:t>
            </a:r>
            <a:r>
              <a:rPr lang="en-IN" dirty="0" err="1"/>
              <a:t>place":"HYD</a:t>
            </a:r>
            <a:r>
              <a:rPr lang="en-IN" dirty="0"/>
              <a:t>"}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</a:t>
            </a:r>
            <a:r>
              <a:rPr lang="en-IN" dirty="0"/>
              <a:t>['name'])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</a:t>
            </a:r>
            <a:r>
              <a:rPr lang="en-IN" dirty="0"/>
              <a:t>['branch'])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</a:t>
            </a:r>
            <a:r>
              <a:rPr lang="en-IN" dirty="0"/>
              <a:t>['place'])</a:t>
            </a:r>
          </a:p>
        </p:txBody>
      </p:sp>
    </p:spTree>
    <p:extLst>
      <p:ext uri="{BB962C8B-B14F-4D97-AF65-F5344CB8AC3E}">
        <p14:creationId xmlns:p14="http://schemas.microsoft.com/office/powerpoint/2010/main" val="32033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F5832-B252-4228-BE71-4423FAB2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744" y="239697"/>
            <a:ext cx="6994511" cy="6178858"/>
          </a:xfrm>
        </p:spPr>
      </p:pic>
    </p:spTree>
    <p:extLst>
      <p:ext uri="{BB962C8B-B14F-4D97-AF65-F5344CB8AC3E}">
        <p14:creationId xmlns:p14="http://schemas.microsoft.com/office/powerpoint/2010/main" val="30114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Identify the errors in below program and correct the program: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7515F-90A4-6A94-8D8E-D761210C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464816"/>
            <a:ext cx="7665729" cy="29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6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Solution(Correct Code):</a:t>
            </a:r>
          </a:p>
          <a:p>
            <a:pPr marL="0" indent="0">
              <a:buNone/>
            </a:pPr>
            <a:r>
              <a:rPr lang="en-IN" dirty="0" err="1"/>
              <a:t>mydict</a:t>
            </a:r>
            <a:r>
              <a:rPr lang="en-IN" dirty="0"/>
              <a:t> = {"</a:t>
            </a:r>
            <a:r>
              <a:rPr lang="en-IN" dirty="0" err="1"/>
              <a:t>game":"chess","dish":"chicken","place":"home</a:t>
            </a:r>
            <a:r>
              <a:rPr lang="en-IN" dirty="0"/>
              <a:t>"}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mydict.get</a:t>
            </a:r>
            <a:r>
              <a:rPr lang="en-IN" dirty="0"/>
              <a:t>('game'))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</a:t>
            </a:r>
            <a:r>
              <a:rPr lang="en-IN" dirty="0"/>
              <a:t>['dish'])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mydict.get</a:t>
            </a:r>
            <a:r>
              <a:rPr lang="en-IN" dirty="0"/>
              <a:t>('place'))</a:t>
            </a:r>
          </a:p>
          <a:p>
            <a:pPr marL="0" indent="0">
              <a:buNone/>
            </a:pPr>
            <a:r>
              <a:rPr lang="en-IN" dirty="0" err="1"/>
              <a:t>mydict</a:t>
            </a:r>
            <a:r>
              <a:rPr lang="en-IN" dirty="0"/>
              <a:t>['game'] = "cricket"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mydict</a:t>
            </a:r>
            <a:r>
              <a:rPr lang="en-IN" dirty="0"/>
              <a:t>['game'])</a:t>
            </a:r>
          </a:p>
        </p:txBody>
      </p:sp>
    </p:spTree>
    <p:extLst>
      <p:ext uri="{BB962C8B-B14F-4D97-AF65-F5344CB8AC3E}">
        <p14:creationId xmlns:p14="http://schemas.microsoft.com/office/powerpoint/2010/main" val="243880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612A8-5D3B-778B-B0AD-A4559F5A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822" y="115410"/>
            <a:ext cx="7816972" cy="6507331"/>
          </a:xfrm>
        </p:spPr>
      </p:pic>
    </p:spTree>
    <p:extLst>
      <p:ext uri="{BB962C8B-B14F-4D97-AF65-F5344CB8AC3E}">
        <p14:creationId xmlns:p14="http://schemas.microsoft.com/office/powerpoint/2010/main" val="159941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DE7D0-B1A7-705F-15F6-3A4320246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610394"/>
            <a:ext cx="8858250" cy="5630608"/>
          </a:xfrm>
        </p:spPr>
      </p:pic>
    </p:spTree>
    <p:extLst>
      <p:ext uri="{BB962C8B-B14F-4D97-AF65-F5344CB8AC3E}">
        <p14:creationId xmlns:p14="http://schemas.microsoft.com/office/powerpoint/2010/main" val="332083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In Python 3 zip() function returns an iterator of tuples true or false?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If there is no arguments zip() function returns an empty iterator.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While creating dictionaries we need only keys.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sorted(</a:t>
            </a:r>
            <a:r>
              <a:rPr lang="en-US" b="0" i="0" dirty="0" err="1">
                <a:effectLst/>
              </a:rPr>
              <a:t>dict.items</a:t>
            </a:r>
            <a:r>
              <a:rPr lang="en-US" b="0" i="0" dirty="0">
                <a:effectLst/>
              </a:rPr>
              <a:t>()) function prints the arguments in sorted order.</a:t>
            </a:r>
          </a:p>
          <a:p>
            <a:pPr marL="514350" indent="-514350" algn="l" fontAlgn="t">
              <a:buAutoNum type="alphaUcPeriod"/>
            </a:pPr>
            <a:r>
              <a:rPr lang="en-US" dirty="0"/>
              <a:t>1,2 and 3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effectLst/>
              </a:rPr>
              <a:t>2 and 4</a:t>
            </a:r>
          </a:p>
          <a:p>
            <a:pPr marL="514350" indent="-514350" algn="l" fontAlgn="t">
              <a:buAutoNum type="alphaUcPeriod"/>
            </a:pPr>
            <a:r>
              <a:rPr lang="en-US" dirty="0"/>
              <a:t>1,2 and 4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effectLst/>
              </a:rPr>
              <a:t>3 and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9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In Python 3 zip() function returns an iterator of tuples true or false?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If there is no arguments zip() function returns an empty iterator.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While creating dictionaries we need only keys.</a:t>
            </a:r>
          </a:p>
          <a:p>
            <a:pPr marL="514350" indent="-514350" algn="l" fontAlgn="t">
              <a:buFont typeface="+mj-lt"/>
              <a:buAutoNum type="arabicPeriod"/>
            </a:pPr>
            <a:r>
              <a:rPr lang="en-US" b="0" i="0" dirty="0">
                <a:effectLst/>
              </a:rPr>
              <a:t>sorted(</a:t>
            </a:r>
            <a:r>
              <a:rPr lang="en-US" b="0" i="0" dirty="0" err="1">
                <a:effectLst/>
              </a:rPr>
              <a:t>dict.items</a:t>
            </a:r>
            <a:r>
              <a:rPr lang="en-US" b="0" i="0" dirty="0">
                <a:effectLst/>
              </a:rPr>
              <a:t>()) function prints the arguments in sorted order.</a:t>
            </a:r>
          </a:p>
          <a:p>
            <a:pPr marL="514350" indent="-514350" algn="l" fontAlgn="t">
              <a:buAutoNum type="alphaUcPeriod"/>
            </a:pPr>
            <a:r>
              <a:rPr lang="en-US" dirty="0"/>
              <a:t>1,2 and 3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effectLst/>
              </a:rPr>
              <a:t>2 and 4</a:t>
            </a:r>
          </a:p>
          <a:p>
            <a:pPr marL="514350" indent="-514350" algn="l" fontAlgn="t">
              <a:buAutoNum type="alphaUcPeriod"/>
            </a:pPr>
            <a:r>
              <a:rPr lang="en-US" b="1" dirty="0"/>
              <a:t>1,2 and 4</a:t>
            </a:r>
          </a:p>
          <a:p>
            <a:pPr marL="514350" indent="-514350" algn="l" fontAlgn="t">
              <a:buAutoNum type="alphaUcPeriod"/>
            </a:pPr>
            <a:r>
              <a:rPr lang="en-US" b="0" i="0" dirty="0">
                <a:effectLst/>
              </a:rPr>
              <a:t>3 and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9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BE4B5-5B7D-7899-773D-5995060FC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86" y="434975"/>
            <a:ext cx="8136628" cy="6107868"/>
          </a:xfrm>
        </p:spPr>
      </p:pic>
    </p:spTree>
    <p:extLst>
      <p:ext uri="{BB962C8B-B14F-4D97-AF65-F5344CB8AC3E}">
        <p14:creationId xmlns:p14="http://schemas.microsoft.com/office/powerpoint/2010/main" val="239720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A5C52-C946-C6E5-0D0F-77310E53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262856"/>
            <a:ext cx="9048750" cy="4086225"/>
          </a:xfrm>
        </p:spPr>
      </p:pic>
    </p:spTree>
    <p:extLst>
      <p:ext uri="{BB962C8B-B14F-4D97-AF65-F5344CB8AC3E}">
        <p14:creationId xmlns:p14="http://schemas.microsoft.com/office/powerpoint/2010/main" val="178199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 err="1"/>
              <a:t>mydict</a:t>
            </a:r>
            <a:r>
              <a:rPr lang="en-IN" dirty="0"/>
              <a:t>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r>
              <a:rPr lang="en-IN" dirty="0"/>
              <a:t>print("list1:", list1)</a:t>
            </a:r>
          </a:p>
          <a:p>
            <a:pPr marL="0" indent="0">
              <a:buNone/>
            </a:pPr>
            <a:r>
              <a:rPr lang="en-IN" dirty="0"/>
              <a:t>print("list2:", list2)</a:t>
            </a:r>
          </a:p>
          <a:p>
            <a:pPr marL="0" indent="0">
              <a:buNone/>
            </a:pPr>
            <a:r>
              <a:rPr lang="en-IN" dirty="0"/>
              <a:t>print("dictionary:", sorted(</a:t>
            </a:r>
            <a:r>
              <a:rPr lang="en-IN" dirty="0" err="1"/>
              <a:t>mydict.items</a:t>
            </a:r>
            <a:r>
              <a:rPr lang="en-IN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44206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E3AB96-222C-4649-C152-F0C65AA6B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886619"/>
            <a:ext cx="9001125" cy="4838700"/>
          </a:xfrm>
        </p:spPr>
      </p:pic>
    </p:spTree>
    <p:extLst>
      <p:ext uri="{BB962C8B-B14F-4D97-AF65-F5344CB8AC3E}">
        <p14:creationId xmlns:p14="http://schemas.microsoft.com/office/powerpoint/2010/main" val="75040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#Program to create a dictionary from 2 lists</a:t>
            </a:r>
          </a:p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L1 = data1.split(",")</a:t>
            </a:r>
          </a:p>
          <a:p>
            <a:pPr marL="0" indent="0">
              <a:buNone/>
            </a:pPr>
            <a:r>
              <a:rPr lang="en-US" dirty="0"/>
              <a:t>L2 = data2.split(",")</a:t>
            </a:r>
          </a:p>
          <a:p>
            <a:pPr marL="0" indent="0">
              <a:buNone/>
            </a:pPr>
            <a:r>
              <a:rPr lang="en-US" dirty="0"/>
              <a:t>d1 = {}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len</a:t>
            </a:r>
            <a:r>
              <a:rPr lang="en-US" dirty="0"/>
              <a:t>(L1) == </a:t>
            </a:r>
            <a:r>
              <a:rPr lang="en-US" dirty="0" err="1"/>
              <a:t>len</a:t>
            </a:r>
            <a:r>
              <a:rPr lang="en-US" dirty="0"/>
              <a:t>(L2)):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(L1)):</a:t>
            </a:r>
          </a:p>
          <a:p>
            <a:pPr marL="0" indent="0">
              <a:buNone/>
            </a:pPr>
            <a:r>
              <a:rPr lang="en-US" dirty="0"/>
              <a:t>		d1[L1[</a:t>
            </a:r>
            <a:r>
              <a:rPr lang="en-US" dirty="0" err="1"/>
              <a:t>i</a:t>
            </a:r>
            <a:r>
              <a:rPr lang="en-US" dirty="0"/>
              <a:t>]] = L2[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print(sorted(d1.items()))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print("length should be equal")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4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A3B40-F63D-8F56-B38F-C1DBFD068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52" y="434975"/>
            <a:ext cx="8558296" cy="5741988"/>
          </a:xfrm>
        </p:spPr>
      </p:pic>
    </p:spTree>
    <p:extLst>
      <p:ext uri="{BB962C8B-B14F-4D97-AF65-F5344CB8AC3E}">
        <p14:creationId xmlns:p14="http://schemas.microsoft.com/office/powerpoint/2010/main" val="130353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99C52-00FF-87E3-7DB3-238E047F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915194"/>
            <a:ext cx="8848725" cy="4781550"/>
          </a:xfrm>
        </p:spPr>
      </p:pic>
    </p:spTree>
    <p:extLst>
      <p:ext uri="{BB962C8B-B14F-4D97-AF65-F5344CB8AC3E}">
        <p14:creationId xmlns:p14="http://schemas.microsoft.com/office/powerpoint/2010/main" val="397090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r>
              <a:rPr lang="en-US" dirty="0"/>
              <a:t>key = input("key: ")</a:t>
            </a:r>
          </a:p>
          <a:p>
            <a:pPr marL="0" indent="0">
              <a:buNone/>
            </a:pPr>
            <a:r>
              <a:rPr lang="en-US" dirty="0"/>
              <a:t>if key in dict1:</a:t>
            </a:r>
          </a:p>
          <a:p>
            <a:pPr marL="0" indent="0">
              <a:buNone/>
            </a:pPr>
            <a:r>
              <a:rPr lang="en-US" dirty="0"/>
              <a:t>	print("value:", dict1[key])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print("value:", dict1.get(</a:t>
            </a:r>
            <a:r>
              <a:rPr lang="en-US" dirty="0" err="1"/>
              <a:t>key,"None</a:t>
            </a:r>
            <a:r>
              <a:rPr lang="en-US" dirty="0"/>
              <a:t>"))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05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91F3C-28BD-A665-4E10-59C3E5D87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05" y="292964"/>
            <a:ext cx="6623289" cy="6374166"/>
          </a:xfrm>
        </p:spPr>
      </p:pic>
    </p:spTree>
    <p:extLst>
      <p:ext uri="{BB962C8B-B14F-4D97-AF65-F5344CB8AC3E}">
        <p14:creationId xmlns:p14="http://schemas.microsoft.com/office/powerpoint/2010/main" val="3553896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r>
              <a:rPr lang="en-US" dirty="0"/>
              <a:t>key = input("key: ")</a:t>
            </a:r>
          </a:p>
          <a:p>
            <a:pPr marL="0" indent="0">
              <a:buNone/>
            </a:pPr>
            <a:r>
              <a:rPr lang="en-US" dirty="0"/>
              <a:t>#print("Dictionary:", sorted(dict1.items()))</a:t>
            </a:r>
          </a:p>
          <a:p>
            <a:pPr marL="0" indent="0">
              <a:buNone/>
            </a:pPr>
            <a:r>
              <a:rPr lang="en-US" dirty="0"/>
              <a:t>if key in dict1:</a:t>
            </a:r>
          </a:p>
          <a:p>
            <a:pPr marL="0" indent="0">
              <a:buNone/>
            </a:pPr>
            <a:r>
              <a:rPr lang="en-US" dirty="0"/>
              <a:t>	print("True")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print("False")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0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16A72-94CC-A95F-1059-61A7FA422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437" y="434975"/>
            <a:ext cx="7805126" cy="5741988"/>
          </a:xfrm>
        </p:spPr>
      </p:pic>
    </p:spTree>
    <p:extLst>
      <p:ext uri="{BB962C8B-B14F-4D97-AF65-F5344CB8AC3E}">
        <p14:creationId xmlns:p14="http://schemas.microsoft.com/office/powerpoint/2010/main" val="19371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C60B9-9906-0AB7-BC04-E9EE42D5C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1272381"/>
            <a:ext cx="8439150" cy="4067175"/>
          </a:xfrm>
        </p:spPr>
      </p:pic>
    </p:spTree>
    <p:extLst>
      <p:ext uri="{BB962C8B-B14F-4D97-AF65-F5344CB8AC3E}">
        <p14:creationId xmlns:p14="http://schemas.microsoft.com/office/powerpoint/2010/main" val="1135241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3EFCAA-9E8E-538A-0A9A-E9579A668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87" y="830347"/>
            <a:ext cx="8829675" cy="3228975"/>
          </a:xfrm>
        </p:spPr>
      </p:pic>
    </p:spTree>
    <p:extLst>
      <p:ext uri="{BB962C8B-B14F-4D97-AF65-F5344CB8AC3E}">
        <p14:creationId xmlns:p14="http://schemas.microsoft.com/office/powerpoint/2010/main" val="2569126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r>
              <a:rPr lang="en-US" dirty="0"/>
              <a:t>for key, value in sorted(dict1.items()):</a:t>
            </a:r>
          </a:p>
          <a:p>
            <a:pPr marL="0" indent="0">
              <a:buNone/>
            </a:pPr>
            <a:r>
              <a:rPr lang="en-US" dirty="0"/>
              <a:t>	print(key, value)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09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96D19-C069-B49F-FD47-76997FF3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09570"/>
            <a:ext cx="9001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r>
              <a:rPr lang="en-US" dirty="0"/>
              <a:t>for key, value in sorted(dict1.items()):</a:t>
            </a:r>
          </a:p>
          <a:p>
            <a:pPr marL="0" indent="0">
              <a:buNone/>
            </a:pPr>
            <a:r>
              <a:rPr lang="en-US" dirty="0"/>
              <a:t>	print(key, '-&gt;', value)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664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C7D76-04EB-3BE9-E9A1-70DA663E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41" y="159798"/>
            <a:ext cx="7670307" cy="6551720"/>
          </a:xfrm>
        </p:spPr>
      </p:pic>
    </p:spTree>
    <p:extLst>
      <p:ext uri="{BB962C8B-B14F-4D97-AF65-F5344CB8AC3E}">
        <p14:creationId xmlns:p14="http://schemas.microsoft.com/office/powerpoint/2010/main" val="4169073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1042B-142E-4D0F-C160-97C19625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062831"/>
            <a:ext cx="9048750" cy="4486275"/>
          </a:xfrm>
        </p:spPr>
      </p:pic>
    </p:spTree>
    <p:extLst>
      <p:ext uri="{BB962C8B-B14F-4D97-AF65-F5344CB8AC3E}">
        <p14:creationId xmlns:p14="http://schemas.microsoft.com/office/powerpoint/2010/main" val="3302626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= input("key: ")</a:t>
            </a:r>
          </a:p>
          <a:p>
            <a:pPr marL="0" indent="0">
              <a:buNone/>
            </a:pPr>
            <a:r>
              <a:rPr lang="en-US" dirty="0"/>
              <a:t>if key in dict1:</a:t>
            </a:r>
          </a:p>
          <a:p>
            <a:pPr marL="0" indent="0">
              <a:buNone/>
            </a:pPr>
            <a:r>
              <a:rPr lang="en-US" dirty="0"/>
              <a:t>	print("value:", dict1.pop(key))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sorted_dict</a:t>
            </a:r>
            <a:r>
              <a:rPr lang="en-US" dirty="0"/>
              <a:t> = sorted(dict1.items())</a:t>
            </a:r>
          </a:p>
          <a:p>
            <a:pPr marL="0" indent="0">
              <a:buNone/>
            </a:pPr>
            <a:r>
              <a:rPr lang="en-US" dirty="0"/>
              <a:t>	print("dictionary:", </a:t>
            </a:r>
            <a:r>
              <a:rPr lang="en-US" dirty="0" err="1"/>
              <a:t>sorted_dict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print("key does not exist")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7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764E44-670A-0F15-0BED-88A02FA2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74" y="242156"/>
            <a:ext cx="9182100" cy="42100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A84BE-C482-2F34-B70E-4E08436B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65" y="4598263"/>
            <a:ext cx="3971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32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dict1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r>
              <a:rPr lang="en-IN" dirty="0"/>
              <a:t>l1 = []</a:t>
            </a:r>
          </a:p>
          <a:p>
            <a:pPr marL="0" indent="0">
              <a:buNone/>
            </a:pPr>
            <a:r>
              <a:rPr lang="en-IN" dirty="0"/>
              <a:t>for key in dict1:</a:t>
            </a:r>
          </a:p>
          <a:p>
            <a:pPr marL="0" indent="0">
              <a:buNone/>
            </a:pPr>
            <a:r>
              <a:rPr lang="en-IN" dirty="0"/>
              <a:t>	l1.append(dict1[key])</a:t>
            </a:r>
          </a:p>
          <a:p>
            <a:pPr marL="0" indent="0">
              <a:buNone/>
            </a:pPr>
            <a:r>
              <a:rPr lang="en-IN" dirty="0"/>
              <a:t>l1.sort()</a:t>
            </a:r>
          </a:p>
          <a:p>
            <a:pPr marL="0" indent="0">
              <a:buNone/>
            </a:pPr>
            <a:r>
              <a:rPr lang="en-IN" dirty="0"/>
              <a:t>print("max:", l1[-1])</a:t>
            </a:r>
          </a:p>
          <a:p>
            <a:pPr marL="0" indent="0">
              <a:buNone/>
            </a:pPr>
            <a:r>
              <a:rPr lang="en-IN" dirty="0"/>
              <a:t>print("min:", l1[0])</a:t>
            </a:r>
          </a:p>
        </p:txBody>
      </p:sp>
    </p:spTree>
    <p:extLst>
      <p:ext uri="{BB962C8B-B14F-4D97-AF65-F5344CB8AC3E}">
        <p14:creationId xmlns:p14="http://schemas.microsoft.com/office/powerpoint/2010/main" val="368479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4AC12-D41E-7A1E-428B-74ACB5EED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1091406"/>
            <a:ext cx="8943975" cy="4429125"/>
          </a:xfrm>
        </p:spPr>
      </p:pic>
    </p:spTree>
    <p:extLst>
      <p:ext uri="{BB962C8B-B14F-4D97-AF65-F5344CB8AC3E}">
        <p14:creationId xmlns:p14="http://schemas.microsoft.com/office/powerpoint/2010/main" val="14068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keys in a dictionary can be 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values in a dictionary have to be immutable.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dictionary is collection of disordered elements and each element is in the form a Key and a Value pair.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tuple can be a key, if they only contain strings, numbers and lists.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err="1"/>
              <a:t>dict</a:t>
            </a:r>
            <a:r>
              <a:rPr lang="en-US" sz="2400" dirty="0"/>
              <a:t>() function is used to construct a dictionary.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5</a:t>
            </a:r>
          </a:p>
          <a:p>
            <a:pPr marL="457200" indent="-457200">
              <a:buAutoNum type="alphaUcPeriod"/>
            </a:pPr>
            <a:r>
              <a:rPr lang="en-US" sz="2400" dirty="0"/>
              <a:t>4 and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7526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22F4C-4F68-6774-2BA3-E48CBF28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853281"/>
            <a:ext cx="8658225" cy="4905375"/>
          </a:xfrm>
        </p:spPr>
      </p:pic>
    </p:spTree>
    <p:extLst>
      <p:ext uri="{BB962C8B-B14F-4D97-AF65-F5344CB8AC3E}">
        <p14:creationId xmlns:p14="http://schemas.microsoft.com/office/powerpoint/2010/main" val="2192308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dict1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r>
              <a:rPr lang="en-IN" dirty="0"/>
              <a:t>key = input("key: ")</a:t>
            </a:r>
          </a:p>
          <a:p>
            <a:pPr marL="0" indent="0">
              <a:buNone/>
            </a:pPr>
            <a:r>
              <a:rPr lang="en-IN" dirty="0"/>
              <a:t>if key in dict1: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= input("value: ")</a:t>
            </a:r>
          </a:p>
          <a:p>
            <a:pPr marL="0" indent="0">
              <a:buNone/>
            </a:pPr>
            <a:r>
              <a:rPr lang="en-IN" dirty="0"/>
              <a:t>	dict1[key] = </a:t>
            </a:r>
            <a:r>
              <a:rPr lang="en-IN" dirty="0" err="1"/>
              <a:t>val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print("sorted dictionary:", sorted(dict1.items()))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print("key does not exist")</a:t>
            </a:r>
          </a:p>
        </p:txBody>
      </p:sp>
    </p:spTree>
    <p:extLst>
      <p:ext uri="{BB962C8B-B14F-4D97-AF65-F5344CB8AC3E}">
        <p14:creationId xmlns:p14="http://schemas.microsoft.com/office/powerpoint/2010/main" val="744256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09DFE-1E8D-4378-7009-849768CF3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7" y="159798"/>
            <a:ext cx="8140823" cy="649845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A659C6-967E-3A63-2928-0DF2260DACFC}"/>
                  </a:ext>
                </a:extLst>
              </p14:cNvPr>
              <p14:cNvContentPartPr/>
              <p14:nvPr/>
            </p14:nvContentPartPr>
            <p14:xfrm>
              <a:off x="5486220" y="1247475"/>
              <a:ext cx="2289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A659C6-967E-3A63-2928-0DF2260DA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3220" y="1184475"/>
                <a:ext cx="354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E07FB2-8620-CF70-3AB9-073B6E9AFB4C}"/>
                  </a:ext>
                </a:extLst>
              </p14:cNvPr>
              <p14:cNvContentPartPr/>
              <p14:nvPr/>
            </p14:nvContentPartPr>
            <p14:xfrm>
              <a:off x="5210100" y="1237395"/>
              <a:ext cx="2043360" cy="7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E07FB2-8620-CF70-3AB9-073B6E9AFB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7100" y="1174755"/>
                <a:ext cx="216900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59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7DD7A-BAFC-A64F-1603-CB4E8B93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481931"/>
            <a:ext cx="8724900" cy="3648075"/>
          </a:xfrm>
        </p:spPr>
      </p:pic>
    </p:spTree>
    <p:extLst>
      <p:ext uri="{BB962C8B-B14F-4D97-AF65-F5344CB8AC3E}">
        <p14:creationId xmlns:p14="http://schemas.microsoft.com/office/powerpoint/2010/main" val="1754558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r>
              <a:rPr lang="en-US" dirty="0"/>
              <a:t>print("all(dict1):", all(dict1))</a:t>
            </a:r>
          </a:p>
          <a:p>
            <a:pPr marL="0" indent="0">
              <a:buNone/>
            </a:pPr>
            <a:r>
              <a:rPr lang="en-US" dirty="0"/>
              <a:t>print("any(dict1):", any(dict1))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len</a:t>
            </a:r>
            <a:r>
              <a:rPr lang="en-US" dirty="0"/>
              <a:t>(dict1):", </a:t>
            </a:r>
            <a:r>
              <a:rPr lang="en-US" dirty="0" err="1"/>
              <a:t>len</a:t>
            </a:r>
            <a:r>
              <a:rPr lang="en-US" dirty="0"/>
              <a:t>(dict1))</a:t>
            </a:r>
          </a:p>
          <a:p>
            <a:pPr marL="0" indent="0">
              <a:buNone/>
            </a:pPr>
            <a:r>
              <a:rPr lang="en-US" dirty="0"/>
              <a:t>print("sorted(dict1):", sorted(dict1))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key,value</a:t>
            </a:r>
            <a:r>
              <a:rPr lang="en-US" dirty="0"/>
              <a:t> of dictionary: ")</a:t>
            </a:r>
          </a:p>
          <a:p>
            <a:pPr marL="0" indent="0">
              <a:buNone/>
            </a:pPr>
            <a:r>
              <a:rPr lang="en-US" dirty="0"/>
              <a:t>for key in sorted(dict1):</a:t>
            </a:r>
          </a:p>
          <a:p>
            <a:pPr marL="0" indent="0">
              <a:buNone/>
            </a:pPr>
            <a:r>
              <a:rPr lang="en-US" dirty="0"/>
              <a:t>	print("%s:%s" %(key, dict1[key]))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553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163691-1DF3-9900-57FB-A6C1C39A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93" y="1660224"/>
            <a:ext cx="9001125" cy="2581275"/>
          </a:xfrm>
        </p:spPr>
      </p:pic>
    </p:spTree>
    <p:extLst>
      <p:ext uri="{BB962C8B-B14F-4D97-AF65-F5344CB8AC3E}">
        <p14:creationId xmlns:p14="http://schemas.microsoft.com/office/powerpoint/2010/main" val="2413522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data1 </a:t>
            </a:r>
            <a:r>
              <a:rPr lang="en-US" dirty="0"/>
              <a:t>= input("data1: 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dict1 = </a:t>
            </a:r>
            <a:r>
              <a:rPr lang="en-US" dirty="0" err="1"/>
              <a:t>dict</a:t>
            </a:r>
            <a:r>
              <a:rPr lang="en-US" dirty="0"/>
              <a:t>(zip(list1, list2))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d3 =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for key in dict1:</a:t>
            </a:r>
          </a:p>
          <a:p>
            <a:pPr marL="0" indent="0">
              <a:buNone/>
            </a:pPr>
            <a:r>
              <a:rPr lang="en-US" dirty="0"/>
              <a:t>	d3[dict1[key]] = key</a:t>
            </a:r>
          </a:p>
          <a:p>
            <a:pPr marL="0" indent="0">
              <a:buNone/>
            </a:pPr>
            <a:r>
              <a:rPr lang="en-US" dirty="0"/>
              <a:t>print("before exchange:", sorted(dict1.items()))</a:t>
            </a:r>
          </a:p>
          <a:p>
            <a:pPr marL="0" indent="0">
              <a:buNone/>
            </a:pPr>
            <a:r>
              <a:rPr lang="en-US" dirty="0"/>
              <a:t>print("after exchange:", sorted(d3.items()))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65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5476C-563A-D8A3-4E38-2C93CB74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02" y="182787"/>
            <a:ext cx="9086850" cy="30930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808EC-4150-696F-1953-6D500E03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40" y="3511719"/>
            <a:ext cx="8989612" cy="24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94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troupe = {('Cleese', 'John') : [1, 2, 3],</a:t>
            </a:r>
          </a:p>
          <a:p>
            <a:pPr marL="0" indent="0">
              <a:buNone/>
            </a:pPr>
            <a:r>
              <a:rPr lang="en-IN" dirty="0"/>
              <a:t>			('Chapman', 'Graham') : [4, 5, 6],</a:t>
            </a:r>
          </a:p>
          <a:p>
            <a:pPr marL="0" indent="0">
              <a:buNone/>
            </a:pPr>
            <a:r>
              <a:rPr lang="en-IN" dirty="0"/>
              <a:t>			('Idle', 'Eric') : [7, 8, 9],</a:t>
            </a:r>
          </a:p>
          <a:p>
            <a:pPr marL="0" indent="0">
              <a:buNone/>
            </a:pPr>
            <a:r>
              <a:rPr lang="en-IN" dirty="0"/>
              <a:t>			('Jones', 'Terry') : [10, 11, 12],</a:t>
            </a:r>
          </a:p>
          <a:p>
            <a:pPr marL="0" indent="0">
              <a:buNone/>
            </a:pPr>
            <a:r>
              <a:rPr lang="en-IN" dirty="0"/>
              <a:t>			('Gilliam', 'Terry') : [13, 14, 15, 16, 17, 18],</a:t>
            </a:r>
          </a:p>
          <a:p>
            <a:pPr marL="0" indent="0">
              <a:buNone/>
            </a:pPr>
            <a:r>
              <a:rPr lang="en-IN" dirty="0"/>
              <a:t>			('Palin', 'Michael') : [19, 20]}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last, first in sorted(troupe):       # for key in </a:t>
            </a:r>
            <a:r>
              <a:rPr lang="en-IN" dirty="0" err="1"/>
              <a:t>dict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print (first, last, troupe[last, first])</a:t>
            </a:r>
          </a:p>
        </p:txBody>
      </p:sp>
    </p:spTree>
    <p:extLst>
      <p:ext uri="{BB962C8B-B14F-4D97-AF65-F5344CB8AC3E}">
        <p14:creationId xmlns:p14="http://schemas.microsoft.com/office/powerpoint/2010/main" val="2150867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5DDE7D-1C9A-0E29-B5B2-7707E57C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327" y="434975"/>
            <a:ext cx="8663280" cy="6045724"/>
          </a:xfrm>
        </p:spPr>
      </p:pic>
    </p:spTree>
    <p:extLst>
      <p:ext uri="{BB962C8B-B14F-4D97-AF65-F5344CB8AC3E}">
        <p14:creationId xmlns:p14="http://schemas.microsoft.com/office/powerpoint/2010/main" val="5815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option is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keys in a dictionary can be 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values in a dictionary have to be immutable.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dictionary is collection of disordered elements and each element is in the form a Key and a Value pair.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tuple can be a key, if they only contain strings, numbers and lists.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err="1"/>
              <a:t>dict</a:t>
            </a:r>
            <a:r>
              <a:rPr lang="en-US" sz="2400" dirty="0"/>
              <a:t>() function is used to construct a dictionary.</a:t>
            </a:r>
          </a:p>
          <a:p>
            <a:pPr marL="457200" indent="-457200">
              <a:buAutoNum type="alphaUcPeriod"/>
            </a:pPr>
            <a:r>
              <a:rPr lang="en-US" sz="2400" dirty="0"/>
              <a:t>1,2,3</a:t>
            </a:r>
          </a:p>
          <a:p>
            <a:pPr marL="457200" indent="-457200">
              <a:buAutoNum type="alphaUcPeriod"/>
            </a:pPr>
            <a:r>
              <a:rPr lang="en-US" sz="24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 and 5</a:t>
            </a:r>
          </a:p>
          <a:p>
            <a:pPr marL="457200" indent="-457200">
              <a:buAutoNum type="alphaUcPeriod"/>
            </a:pPr>
            <a:r>
              <a:rPr lang="en-US" sz="2400" dirty="0"/>
              <a:t>4 and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482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7452"/>
            <a:ext cx="5181600" cy="59195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#Program to combine two dictionaries</a:t>
            </a:r>
          </a:p>
          <a:p>
            <a:pPr marL="0" indent="0">
              <a:buNone/>
            </a:pPr>
            <a:r>
              <a:rPr lang="en-IN" dirty="0"/>
              <a:t>data1 = input("Enter integer elements separated by ,(comma) for keys of dict1: ")</a:t>
            </a:r>
          </a:p>
          <a:p>
            <a:pPr marL="0" indent="0">
              <a:buNone/>
            </a:pPr>
            <a:r>
              <a:rPr lang="en-IN" dirty="0"/>
              <a:t>data2 = input("Enter integer elements separated by ,(comma) for values of dict1: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(list2)):</a:t>
            </a:r>
          </a:p>
          <a:p>
            <a:pPr marL="0" indent="0">
              <a:buNone/>
            </a:pPr>
            <a:r>
              <a:rPr lang="en-IN" dirty="0"/>
              <a:t>	list2[</a:t>
            </a:r>
            <a:r>
              <a:rPr lang="en-IN" dirty="0" err="1"/>
              <a:t>i</a:t>
            </a:r>
            <a:r>
              <a:rPr lang="en-IN" dirty="0"/>
              <a:t>] = int(list2[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dict1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data3 = input("Enter integer elements separated by ,(comma) for keys of dict2: ")</a:t>
            </a:r>
          </a:p>
          <a:p>
            <a:pPr marL="0" indent="0">
              <a:buNone/>
            </a:pPr>
            <a:r>
              <a:rPr lang="en-IN" dirty="0"/>
              <a:t>data4 = input("Enter integer elements separated by ,(comma) for values of dict2: 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963B-3495-44EF-E2D7-43F6D6FB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57452"/>
            <a:ext cx="5484181" cy="59195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list3 = data3.split(",")</a:t>
            </a:r>
          </a:p>
          <a:p>
            <a:pPr marL="0" indent="0">
              <a:buNone/>
            </a:pPr>
            <a:r>
              <a:rPr lang="en-IN" dirty="0"/>
              <a:t>list4 = data4.split(",")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(list3)):</a:t>
            </a:r>
          </a:p>
          <a:p>
            <a:pPr marL="0" indent="0">
              <a:buNone/>
            </a:pPr>
            <a:r>
              <a:rPr lang="en-IN" dirty="0"/>
              <a:t>	list3[</a:t>
            </a:r>
            <a:r>
              <a:rPr lang="en-IN" dirty="0" err="1"/>
              <a:t>i</a:t>
            </a:r>
            <a:r>
              <a:rPr lang="en-IN" dirty="0"/>
              <a:t>] = int(list3[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(list4)):</a:t>
            </a:r>
          </a:p>
          <a:p>
            <a:pPr marL="0" indent="0">
              <a:buNone/>
            </a:pPr>
            <a:r>
              <a:rPr lang="en-IN" dirty="0"/>
              <a:t>	list4[</a:t>
            </a:r>
            <a:r>
              <a:rPr lang="en-IN" dirty="0" err="1"/>
              <a:t>i</a:t>
            </a:r>
            <a:r>
              <a:rPr lang="en-IN" dirty="0"/>
              <a:t>] = int(list4[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dict2 = </a:t>
            </a:r>
            <a:r>
              <a:rPr lang="en-IN" dirty="0" err="1"/>
              <a:t>dict</a:t>
            </a:r>
            <a:r>
              <a:rPr lang="en-IN" dirty="0"/>
              <a:t>(zip(list3, list4))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dict3 = {}</a:t>
            </a:r>
          </a:p>
          <a:p>
            <a:pPr marL="0" indent="0">
              <a:buNone/>
            </a:pPr>
            <a:r>
              <a:rPr lang="en-IN" dirty="0"/>
              <a:t>for key in (list(dict1.keys()) + list(dict2.keys())): </a:t>
            </a:r>
          </a:p>
          <a:p>
            <a:pPr marL="0" indent="0">
              <a:buNone/>
            </a:pPr>
            <a:r>
              <a:rPr lang="en-IN" dirty="0"/>
              <a:t>	dict3[key] = dict1.get(key, 0) + dict2.get(key, 0)</a:t>
            </a:r>
          </a:p>
          <a:p>
            <a:pPr marL="0" indent="0">
              <a:buNone/>
            </a:pPr>
            <a:r>
              <a:rPr lang="en-IN" dirty="0"/>
              <a:t>print(sorted(dict3.items()))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25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32081-EF17-DECB-9D5B-74CC0D3A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815181"/>
            <a:ext cx="8896350" cy="4981575"/>
          </a:xfrm>
        </p:spPr>
      </p:pic>
    </p:spTree>
    <p:extLst>
      <p:ext uri="{BB962C8B-B14F-4D97-AF65-F5344CB8AC3E}">
        <p14:creationId xmlns:p14="http://schemas.microsoft.com/office/powerpoint/2010/main" val="3408400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#Program to create dictionary of items and </a:t>
            </a:r>
            <a:r>
              <a:rPr lang="en-IN" dirty="0" err="1"/>
              <a:t>occurences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seq</a:t>
            </a:r>
            <a:r>
              <a:rPr lang="en-IN" dirty="0"/>
              <a:t> = input("</a:t>
            </a:r>
            <a:r>
              <a:rPr lang="en-IN" dirty="0" err="1"/>
              <a:t>seq</a:t>
            </a:r>
            <a:r>
              <a:rPr lang="en-IN" dirty="0"/>
              <a:t>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seq.split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tuple1 = tuple(list1)</a:t>
            </a:r>
          </a:p>
          <a:p>
            <a:pPr marL="0" indent="0">
              <a:buNone/>
            </a:pPr>
            <a:r>
              <a:rPr lang="en-IN" dirty="0"/>
              <a:t>d = </a:t>
            </a:r>
            <a:r>
              <a:rPr lang="en-IN" dirty="0" err="1"/>
              <a:t>dict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for element in tuple1:</a:t>
            </a:r>
          </a:p>
          <a:p>
            <a:pPr marL="0" indent="0">
              <a:buNone/>
            </a:pPr>
            <a:r>
              <a:rPr lang="en-IN" dirty="0"/>
              <a:t>	if element not in d:</a:t>
            </a:r>
          </a:p>
          <a:p>
            <a:pPr marL="0" indent="0">
              <a:buNone/>
            </a:pPr>
            <a:r>
              <a:rPr lang="en-IN" dirty="0"/>
              <a:t>		d[element] = 1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d[element] += 1</a:t>
            </a:r>
          </a:p>
          <a:p>
            <a:pPr marL="0" indent="0">
              <a:buNone/>
            </a:pPr>
            <a:r>
              <a:rPr lang="en-IN" dirty="0"/>
              <a:t>print("sorted dictionary:", sorted(</a:t>
            </a:r>
            <a:r>
              <a:rPr lang="en-IN" dirty="0" err="1"/>
              <a:t>d.items</a:t>
            </a:r>
            <a:r>
              <a:rPr lang="en-IN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719416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E2B16-0FED-0CF0-E65A-F3B79057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805656"/>
            <a:ext cx="8943975" cy="5000625"/>
          </a:xfrm>
        </p:spPr>
      </p:pic>
    </p:spTree>
    <p:extLst>
      <p:ext uri="{BB962C8B-B14F-4D97-AF65-F5344CB8AC3E}">
        <p14:creationId xmlns:p14="http://schemas.microsoft.com/office/powerpoint/2010/main" val="740602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8"/>
            <a:ext cx="10515600" cy="64451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#Program to check the existence of a key in 2 dictionaries</a:t>
            </a:r>
          </a:p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dict1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data3 = input("data3: ")</a:t>
            </a:r>
          </a:p>
          <a:p>
            <a:pPr marL="0" indent="0">
              <a:buNone/>
            </a:pPr>
            <a:r>
              <a:rPr lang="en-IN" dirty="0"/>
              <a:t>data4 = input("data4: ")</a:t>
            </a:r>
          </a:p>
          <a:p>
            <a:pPr marL="0" indent="0">
              <a:buNone/>
            </a:pPr>
            <a:r>
              <a:rPr lang="en-IN" dirty="0"/>
              <a:t>list3 = data3.split(",")</a:t>
            </a:r>
          </a:p>
          <a:p>
            <a:pPr marL="0" indent="0">
              <a:buNone/>
            </a:pPr>
            <a:r>
              <a:rPr lang="en-IN" dirty="0"/>
              <a:t>list4 = data4.split(",")</a:t>
            </a:r>
          </a:p>
          <a:p>
            <a:pPr marL="0" indent="0">
              <a:buNone/>
            </a:pPr>
            <a:r>
              <a:rPr lang="en-IN" dirty="0"/>
              <a:t>dict2 = </a:t>
            </a:r>
            <a:r>
              <a:rPr lang="en-IN" dirty="0" err="1"/>
              <a:t>dict</a:t>
            </a:r>
            <a:r>
              <a:rPr lang="en-IN" dirty="0"/>
              <a:t>(zip(list3, list4))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kv</a:t>
            </a:r>
            <a:r>
              <a:rPr lang="en-IN" dirty="0"/>
              <a:t> = input("key: ")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kv</a:t>
            </a:r>
            <a:r>
              <a:rPr lang="en-IN" dirty="0"/>
              <a:t> in dict1.keys() and </a:t>
            </a:r>
            <a:r>
              <a:rPr lang="en-IN" dirty="0" err="1"/>
              <a:t>kv</a:t>
            </a:r>
            <a:r>
              <a:rPr lang="en-IN" dirty="0"/>
              <a:t> in dict2.keys()):</a:t>
            </a:r>
          </a:p>
          <a:p>
            <a:pPr marL="0" indent="0">
              <a:buNone/>
            </a:pPr>
            <a:r>
              <a:rPr lang="en-IN" dirty="0"/>
              <a:t>	print("key present in both dictionaries")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(</a:t>
            </a:r>
            <a:r>
              <a:rPr lang="en-IN" dirty="0" err="1"/>
              <a:t>kv</a:t>
            </a:r>
            <a:r>
              <a:rPr lang="en-IN" dirty="0"/>
              <a:t> in dict1.keys()):</a:t>
            </a:r>
          </a:p>
          <a:p>
            <a:pPr marL="0" indent="0">
              <a:buNone/>
            </a:pPr>
            <a:r>
              <a:rPr lang="en-IN" dirty="0"/>
              <a:t>	print("key present in first dictionary")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(</a:t>
            </a:r>
            <a:r>
              <a:rPr lang="en-IN" dirty="0" err="1"/>
              <a:t>kv</a:t>
            </a:r>
            <a:r>
              <a:rPr lang="en-IN" dirty="0"/>
              <a:t> in dict2.keys()):</a:t>
            </a:r>
          </a:p>
          <a:p>
            <a:pPr marL="0" indent="0">
              <a:buNone/>
            </a:pPr>
            <a:r>
              <a:rPr lang="en-IN" dirty="0"/>
              <a:t>	print("key present in second dictionary")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print("key is not present")</a:t>
            </a:r>
          </a:p>
        </p:txBody>
      </p:sp>
    </p:spTree>
    <p:extLst>
      <p:ext uri="{BB962C8B-B14F-4D97-AF65-F5344CB8AC3E}">
        <p14:creationId xmlns:p14="http://schemas.microsoft.com/office/powerpoint/2010/main" val="1453335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604F27-E70B-E4BF-445F-5D4DBCE7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1362869"/>
            <a:ext cx="8963025" cy="3886200"/>
          </a:xfrm>
        </p:spPr>
      </p:pic>
    </p:spTree>
    <p:extLst>
      <p:ext uri="{BB962C8B-B14F-4D97-AF65-F5344CB8AC3E}">
        <p14:creationId xmlns:p14="http://schemas.microsoft.com/office/powerpoint/2010/main" val="3032240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 = input("data1: ")</a:t>
            </a:r>
          </a:p>
          <a:p>
            <a:pPr marL="0" indent="0">
              <a:buNone/>
            </a:pPr>
            <a:r>
              <a:rPr lang="en-IN" dirty="0"/>
              <a:t>b = input("data2: ")</a:t>
            </a:r>
          </a:p>
          <a:p>
            <a:pPr marL="0" indent="0">
              <a:buNone/>
            </a:pPr>
            <a:r>
              <a:rPr lang="en-IN" dirty="0"/>
              <a:t>a = </a:t>
            </a:r>
            <a:r>
              <a:rPr lang="en-IN" dirty="0" err="1"/>
              <a:t>a.split</a:t>
            </a:r>
            <a:r>
              <a:rPr lang="en-IN" dirty="0"/>
              <a:t>(',')</a:t>
            </a:r>
          </a:p>
          <a:p>
            <a:pPr marL="0" indent="0">
              <a:buNone/>
            </a:pPr>
            <a:r>
              <a:rPr lang="en-IN" dirty="0"/>
              <a:t>b = </a:t>
            </a:r>
            <a:r>
              <a:rPr lang="en-IN" dirty="0" err="1"/>
              <a:t>b.split</a:t>
            </a:r>
            <a:r>
              <a:rPr lang="en-IN" dirty="0"/>
              <a:t>(',')</a:t>
            </a:r>
          </a:p>
          <a:p>
            <a:pPr marL="0" indent="0">
              <a:buNone/>
            </a:pPr>
            <a:r>
              <a:rPr lang="en-IN" dirty="0"/>
              <a:t>d = </a:t>
            </a:r>
            <a:r>
              <a:rPr lang="en-IN" dirty="0" err="1"/>
              <a:t>dict</a:t>
            </a:r>
            <a:r>
              <a:rPr lang="en-IN" dirty="0"/>
              <a:t>(zip(</a:t>
            </a:r>
            <a:r>
              <a:rPr lang="en-IN" dirty="0" err="1"/>
              <a:t>a,b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print("dictionary with key order")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key,value</a:t>
            </a:r>
            <a:r>
              <a:rPr lang="en-IN" dirty="0"/>
              <a:t> in sorted(</a:t>
            </a:r>
            <a:r>
              <a:rPr lang="en-IN" dirty="0" err="1"/>
              <a:t>d.items</a:t>
            </a:r>
            <a:r>
              <a:rPr lang="en-IN" dirty="0"/>
              <a:t>()):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key,value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f = </a:t>
            </a:r>
            <a:r>
              <a:rPr lang="en-IN" dirty="0" err="1"/>
              <a:t>dict</a:t>
            </a:r>
            <a:r>
              <a:rPr lang="en-IN" dirty="0"/>
              <a:t>(zip(</a:t>
            </a:r>
            <a:r>
              <a:rPr lang="en-IN" dirty="0" err="1"/>
              <a:t>b,a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print("dictionary with value order")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key,value</a:t>
            </a:r>
            <a:r>
              <a:rPr lang="en-IN" dirty="0"/>
              <a:t> in sorted(</a:t>
            </a:r>
            <a:r>
              <a:rPr lang="en-IN" dirty="0" err="1"/>
              <a:t>f.items</a:t>
            </a:r>
            <a:r>
              <a:rPr lang="en-IN" dirty="0"/>
              <a:t>()):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key,value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7952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E508D-14CE-3CAD-C52A-BEB38130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00944"/>
            <a:ext cx="8991600" cy="4210050"/>
          </a:xfrm>
        </p:spPr>
      </p:pic>
    </p:spTree>
    <p:extLst>
      <p:ext uri="{BB962C8B-B14F-4D97-AF65-F5344CB8AC3E}">
        <p14:creationId xmlns:p14="http://schemas.microsoft.com/office/powerpoint/2010/main" val="280417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0CC2-B714-4B44-B282-85BC02A24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9596"/>
            <a:ext cx="5181600" cy="5857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(list2)):</a:t>
            </a:r>
          </a:p>
          <a:p>
            <a:pPr marL="0" indent="0">
              <a:buNone/>
            </a:pPr>
            <a:r>
              <a:rPr lang="en-IN" dirty="0"/>
              <a:t>	list2[</a:t>
            </a:r>
            <a:r>
              <a:rPr lang="en-IN" dirty="0" err="1"/>
              <a:t>i</a:t>
            </a:r>
            <a:r>
              <a:rPr lang="en-IN" dirty="0"/>
              <a:t>] = int(list2[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dict1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data3 = input("data3: ")</a:t>
            </a:r>
          </a:p>
          <a:p>
            <a:pPr marL="0" indent="0">
              <a:buNone/>
            </a:pPr>
            <a:r>
              <a:rPr lang="en-IN" dirty="0"/>
              <a:t>data4 = input("data4: ")</a:t>
            </a:r>
          </a:p>
          <a:p>
            <a:pPr marL="0" indent="0">
              <a:buNone/>
            </a:pPr>
            <a:r>
              <a:rPr lang="en-IN" dirty="0"/>
              <a:t>list3 = data3.split(",")</a:t>
            </a:r>
          </a:p>
          <a:p>
            <a:pPr marL="0" indent="0">
              <a:buNone/>
            </a:pPr>
            <a:r>
              <a:rPr lang="en-IN" dirty="0"/>
              <a:t>list4 = data4.split(",")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19E64-C82E-0BF9-CCDB-987143D80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78" y="319596"/>
            <a:ext cx="5858522" cy="5857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(list3)):</a:t>
            </a:r>
          </a:p>
          <a:p>
            <a:pPr marL="0" indent="0">
              <a:buNone/>
            </a:pPr>
            <a:r>
              <a:rPr lang="en-IN" dirty="0"/>
              <a:t>	list3[</a:t>
            </a:r>
            <a:r>
              <a:rPr lang="en-IN" dirty="0" err="1"/>
              <a:t>i</a:t>
            </a:r>
            <a:r>
              <a:rPr lang="en-IN" dirty="0"/>
              <a:t>] = int(list3[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(list4)):</a:t>
            </a:r>
          </a:p>
          <a:p>
            <a:pPr marL="0" indent="0">
              <a:buNone/>
            </a:pPr>
            <a:r>
              <a:rPr lang="en-IN" dirty="0"/>
              <a:t>	list4[</a:t>
            </a:r>
            <a:r>
              <a:rPr lang="en-IN" dirty="0" err="1"/>
              <a:t>i</a:t>
            </a:r>
            <a:r>
              <a:rPr lang="en-IN" dirty="0"/>
              <a:t>] = int(list4[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dict2 = </a:t>
            </a:r>
            <a:r>
              <a:rPr lang="en-IN" dirty="0" err="1"/>
              <a:t>dict</a:t>
            </a:r>
            <a:r>
              <a:rPr lang="en-IN" dirty="0"/>
              <a:t>(zip(list3, list4))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dicr</a:t>
            </a:r>
            <a:r>
              <a:rPr lang="en-IN" dirty="0"/>
              <a:t> = {}</a:t>
            </a:r>
          </a:p>
          <a:p>
            <a:pPr marL="0" indent="0">
              <a:buNone/>
            </a:pPr>
            <a:r>
              <a:rPr lang="en-IN" dirty="0"/>
              <a:t>for key in (list(dict1.keys()) + list(dict2.keys())): </a:t>
            </a:r>
          </a:p>
          <a:p>
            <a:pPr marL="0" indent="0">
              <a:buNone/>
            </a:pPr>
            <a:r>
              <a:rPr lang="en-IN" dirty="0"/>
              <a:t>	x = dict1.get(key, 0)</a:t>
            </a:r>
          </a:p>
          <a:p>
            <a:pPr marL="0" indent="0">
              <a:buNone/>
            </a:pPr>
            <a:r>
              <a:rPr lang="en-IN" dirty="0"/>
              <a:t>	y = dict2.get(key, 0)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dicr</a:t>
            </a:r>
            <a:r>
              <a:rPr lang="en-IN" dirty="0"/>
              <a:t>[key] = x + y</a:t>
            </a:r>
          </a:p>
          <a:p>
            <a:pPr marL="0" indent="0">
              <a:buNone/>
            </a:pPr>
            <a:r>
              <a:rPr lang="en-IN" dirty="0"/>
              <a:t>print("concatenation:", sorted(</a:t>
            </a:r>
            <a:r>
              <a:rPr lang="en-IN" dirty="0" err="1"/>
              <a:t>dicr.items</a:t>
            </a:r>
            <a:r>
              <a:rPr lang="en-IN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63199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DCC402B-D456-0828-54E5-1EBDBE994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1709738"/>
            <a:ext cx="8924925" cy="3086100"/>
          </a:xfrm>
        </p:spPr>
      </p:pic>
    </p:spTree>
    <p:extLst>
      <p:ext uri="{BB962C8B-B14F-4D97-AF65-F5344CB8AC3E}">
        <p14:creationId xmlns:p14="http://schemas.microsoft.com/office/powerpoint/2010/main" val="250299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B0257-C24F-6DDB-6477-CF6FB36B7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1660125"/>
            <a:ext cx="9115425" cy="3069832"/>
          </a:xfrm>
        </p:spPr>
      </p:pic>
    </p:spTree>
    <p:extLst>
      <p:ext uri="{BB962C8B-B14F-4D97-AF65-F5344CB8AC3E}">
        <p14:creationId xmlns:p14="http://schemas.microsoft.com/office/powerpoint/2010/main" val="18513710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429B60-ADFF-EDE1-A074-F02AE98D7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474"/>
            <a:ext cx="5181600" cy="58484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#Program to combine common items of two dictionaries</a:t>
            </a:r>
          </a:p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(list2)):</a:t>
            </a:r>
          </a:p>
          <a:p>
            <a:pPr marL="0" indent="0">
              <a:buNone/>
            </a:pPr>
            <a:r>
              <a:rPr lang="en-IN" dirty="0"/>
              <a:t>	list2[</a:t>
            </a:r>
            <a:r>
              <a:rPr lang="en-IN" dirty="0" err="1"/>
              <a:t>i</a:t>
            </a:r>
            <a:r>
              <a:rPr lang="en-IN" dirty="0"/>
              <a:t>] = int(list2[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dict1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data3 = input("data3: ")</a:t>
            </a:r>
          </a:p>
          <a:p>
            <a:pPr marL="0" indent="0">
              <a:buNone/>
            </a:pPr>
            <a:r>
              <a:rPr lang="en-IN" dirty="0"/>
              <a:t>data4 = input("data4: ")</a:t>
            </a:r>
          </a:p>
          <a:p>
            <a:pPr marL="0" indent="0">
              <a:buNone/>
            </a:pPr>
            <a:r>
              <a:rPr lang="en-IN" dirty="0"/>
              <a:t>list3 = data3.split(",")</a:t>
            </a:r>
          </a:p>
          <a:p>
            <a:pPr marL="0" indent="0">
              <a:buNone/>
            </a:pPr>
            <a:r>
              <a:rPr lang="en-IN" dirty="0"/>
              <a:t>list4 = data4.split(",")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D4F685-C6C1-B7BD-5D25-EFA6DEA9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7219" y="328474"/>
            <a:ext cx="5636581" cy="58484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(list3)):</a:t>
            </a:r>
          </a:p>
          <a:p>
            <a:pPr marL="0" indent="0">
              <a:buNone/>
            </a:pPr>
            <a:r>
              <a:rPr lang="en-IN" dirty="0"/>
              <a:t>	list3[</a:t>
            </a:r>
            <a:r>
              <a:rPr lang="en-IN" dirty="0" err="1"/>
              <a:t>i</a:t>
            </a:r>
            <a:r>
              <a:rPr lang="en-IN" dirty="0"/>
              <a:t>] = int(list3[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(list4)):</a:t>
            </a:r>
          </a:p>
          <a:p>
            <a:pPr marL="0" indent="0">
              <a:buNone/>
            </a:pPr>
            <a:r>
              <a:rPr lang="en-IN" dirty="0"/>
              <a:t>	list4[</a:t>
            </a:r>
            <a:r>
              <a:rPr lang="en-IN" dirty="0" err="1"/>
              <a:t>i</a:t>
            </a:r>
            <a:r>
              <a:rPr lang="en-IN" dirty="0"/>
              <a:t>] = int(list4[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dict2 = </a:t>
            </a:r>
            <a:r>
              <a:rPr lang="en-IN" dirty="0" err="1"/>
              <a:t>dict</a:t>
            </a:r>
            <a:r>
              <a:rPr lang="en-IN" dirty="0"/>
              <a:t>(zip(list3, list4))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dict3 = {}</a:t>
            </a:r>
          </a:p>
          <a:p>
            <a:pPr marL="0" indent="0">
              <a:buNone/>
            </a:pPr>
            <a:r>
              <a:rPr lang="en-IN" dirty="0"/>
              <a:t>keys1 = list(dict1.keys())</a:t>
            </a:r>
          </a:p>
          <a:p>
            <a:pPr marL="0" indent="0">
              <a:buNone/>
            </a:pPr>
            <a:r>
              <a:rPr lang="en-IN" dirty="0"/>
              <a:t>keys2 = list(dict2.keys())</a:t>
            </a:r>
          </a:p>
          <a:p>
            <a:pPr marL="0" indent="0">
              <a:buNone/>
            </a:pPr>
            <a:r>
              <a:rPr lang="en-IN" dirty="0"/>
              <a:t>for x, y in [(x, y) for x in keys1 for y in keys2]:</a:t>
            </a:r>
          </a:p>
          <a:p>
            <a:pPr marL="0" indent="0">
              <a:buNone/>
            </a:pPr>
            <a:r>
              <a:rPr lang="en-IN" dirty="0"/>
              <a:t>	if x == y:</a:t>
            </a:r>
          </a:p>
          <a:p>
            <a:pPr marL="0" indent="0">
              <a:buNone/>
            </a:pPr>
            <a:r>
              <a:rPr lang="en-IN" dirty="0"/>
              <a:t>		dict3[x] = dict1[x] + dict2[y]</a:t>
            </a:r>
          </a:p>
          <a:p>
            <a:pPr marL="0" indent="0">
              <a:buNone/>
            </a:pPr>
            <a:r>
              <a:rPr lang="en-IN" dirty="0"/>
              <a:t>print("common keys:", sorted(dict3.items()))</a:t>
            </a:r>
          </a:p>
        </p:txBody>
      </p:sp>
    </p:spTree>
    <p:extLst>
      <p:ext uri="{BB962C8B-B14F-4D97-AF65-F5344CB8AC3E}">
        <p14:creationId xmlns:p14="http://schemas.microsoft.com/office/powerpoint/2010/main" val="3397846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0B9D4E-63D7-3299-E466-FC2CEF25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7" y="0"/>
            <a:ext cx="6453684" cy="67825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8F1BD-ACE3-2A51-D51C-3EC08A65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1" y="37730"/>
            <a:ext cx="5675789" cy="67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7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E05FC8-6D10-9691-DCB0-979E00DFF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562100"/>
            <a:ext cx="8848725" cy="3390900"/>
          </a:xfrm>
        </p:spPr>
      </p:pic>
    </p:spTree>
    <p:extLst>
      <p:ext uri="{BB962C8B-B14F-4D97-AF65-F5344CB8AC3E}">
        <p14:creationId xmlns:p14="http://schemas.microsoft.com/office/powerpoint/2010/main" val="958000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DEFEF-96E9-ECBB-AB5B-298477FE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7"/>
            <a:ext cx="10515600" cy="6560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data1 = input("data1: ")</a:t>
            </a:r>
          </a:p>
          <a:p>
            <a:pPr marL="0" indent="0">
              <a:buNone/>
            </a:pPr>
            <a:r>
              <a:rPr lang="en-IN" sz="1600" dirty="0"/>
              <a:t>data2 = input("data2: ")</a:t>
            </a:r>
          </a:p>
          <a:p>
            <a:pPr marL="0" indent="0">
              <a:buNone/>
            </a:pPr>
            <a:r>
              <a:rPr lang="en-IN" sz="1600" dirty="0"/>
              <a:t>list1 = data1.split(",")</a:t>
            </a:r>
          </a:p>
          <a:p>
            <a:pPr marL="0" indent="0">
              <a:buNone/>
            </a:pPr>
            <a:r>
              <a:rPr lang="en-IN" sz="1600" dirty="0"/>
              <a:t>list2 = data2.split(",")</a:t>
            </a:r>
          </a:p>
          <a:p>
            <a:pPr marL="0" indent="0">
              <a:buNone/>
            </a:pPr>
            <a:r>
              <a:rPr lang="en-IN" sz="1600" dirty="0"/>
              <a:t>dict1 = </a:t>
            </a:r>
            <a:r>
              <a:rPr lang="en-IN" sz="1600" dirty="0" err="1"/>
              <a:t>dict</a:t>
            </a:r>
            <a:r>
              <a:rPr lang="en-IN" sz="1600" dirty="0"/>
              <a:t>(zip(list1, list2))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data3 = input("data3: ")</a:t>
            </a:r>
          </a:p>
          <a:p>
            <a:pPr marL="0" indent="0">
              <a:buNone/>
            </a:pPr>
            <a:r>
              <a:rPr lang="en-IN" sz="1600" dirty="0"/>
              <a:t>data4 = input("data4: ")</a:t>
            </a:r>
          </a:p>
          <a:p>
            <a:pPr marL="0" indent="0">
              <a:buNone/>
            </a:pPr>
            <a:r>
              <a:rPr lang="en-IN" sz="1600" dirty="0"/>
              <a:t>list3 = data3.split(",")</a:t>
            </a:r>
          </a:p>
          <a:p>
            <a:pPr marL="0" indent="0">
              <a:buNone/>
            </a:pPr>
            <a:r>
              <a:rPr lang="en-IN" sz="1600" dirty="0"/>
              <a:t>list4 = data4.split(",")</a:t>
            </a:r>
          </a:p>
          <a:p>
            <a:pPr marL="0" indent="0">
              <a:buNone/>
            </a:pPr>
            <a:r>
              <a:rPr lang="en-IN" sz="1600" dirty="0"/>
              <a:t>dict2 = </a:t>
            </a:r>
            <a:r>
              <a:rPr lang="en-IN" sz="1600" dirty="0" err="1"/>
              <a:t>dict</a:t>
            </a:r>
            <a:r>
              <a:rPr lang="en-IN" sz="1600" dirty="0"/>
              <a:t>(zip(list3, list4))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print("sorted dictionary:", sorted(dict1.items()))</a:t>
            </a:r>
          </a:p>
          <a:p>
            <a:pPr marL="0" indent="0">
              <a:buNone/>
            </a:pPr>
            <a:r>
              <a:rPr lang="en-IN" sz="1600" dirty="0" err="1"/>
              <a:t>copy_dict</a:t>
            </a:r>
            <a:r>
              <a:rPr lang="en-IN" sz="1600" dirty="0"/>
              <a:t> = dict1.copy()</a:t>
            </a:r>
          </a:p>
          <a:p>
            <a:pPr marL="0" indent="0">
              <a:buNone/>
            </a:pPr>
            <a:r>
              <a:rPr lang="en-IN" sz="1600" dirty="0"/>
              <a:t>print("copy of sorted dictionary:", sorted(</a:t>
            </a:r>
            <a:r>
              <a:rPr lang="en-IN" sz="1600" dirty="0" err="1"/>
              <a:t>copy_dict.items</a:t>
            </a:r>
            <a:r>
              <a:rPr lang="en-IN" sz="1600" dirty="0"/>
              <a:t>()))</a:t>
            </a:r>
          </a:p>
          <a:p>
            <a:pPr marL="0" indent="0">
              <a:buNone/>
            </a:pPr>
            <a:r>
              <a:rPr lang="en-IN" sz="1600" dirty="0"/>
              <a:t>print("sorted keys of dictionary:", sorted(dict1.keys()))</a:t>
            </a:r>
          </a:p>
          <a:p>
            <a:pPr marL="0" indent="0">
              <a:buNone/>
            </a:pPr>
            <a:r>
              <a:rPr lang="en-IN" sz="1600" dirty="0"/>
              <a:t>print("sorted values of dictionary:", sorted(dict1.values()))</a:t>
            </a:r>
          </a:p>
          <a:p>
            <a:pPr marL="0" indent="0">
              <a:buNone/>
            </a:pPr>
            <a:r>
              <a:rPr lang="en-IN" sz="1600" dirty="0"/>
              <a:t>dict1.update(dict2)</a:t>
            </a:r>
          </a:p>
          <a:p>
            <a:pPr marL="0" indent="0">
              <a:buNone/>
            </a:pPr>
            <a:r>
              <a:rPr lang="en-IN" sz="1600" dirty="0"/>
              <a:t>print("sorted dictionary after </a:t>
            </a:r>
            <a:r>
              <a:rPr lang="en-IN" sz="1600" dirty="0" err="1"/>
              <a:t>updation</a:t>
            </a:r>
            <a:r>
              <a:rPr lang="en-IN" sz="1600" dirty="0"/>
              <a:t>:", sorted(dict1.items()))</a:t>
            </a:r>
          </a:p>
        </p:txBody>
      </p:sp>
    </p:spTree>
    <p:extLst>
      <p:ext uri="{BB962C8B-B14F-4D97-AF65-F5344CB8AC3E}">
        <p14:creationId xmlns:p14="http://schemas.microsoft.com/office/powerpoint/2010/main" val="2787925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144C196-9D47-F0C6-0656-71B5E22F1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871538"/>
            <a:ext cx="8515350" cy="4772025"/>
          </a:xfrm>
        </p:spPr>
      </p:pic>
    </p:spTree>
    <p:extLst>
      <p:ext uri="{BB962C8B-B14F-4D97-AF65-F5344CB8AC3E}">
        <p14:creationId xmlns:p14="http://schemas.microsoft.com/office/powerpoint/2010/main" val="3773857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DEFEF-96E9-ECBB-AB5B-298477FE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62587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#Understand and retype the code below to learn how a dictionary is formed by using lists.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dct</a:t>
            </a:r>
            <a:r>
              <a:rPr lang="en-IN" dirty="0"/>
              <a:t> = {'1':'apple', '2':'orange', '3':'mango', '4':'banana'}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dct_keys</a:t>
            </a:r>
            <a:r>
              <a:rPr lang="en-IN" dirty="0"/>
              <a:t> = </a:t>
            </a:r>
            <a:r>
              <a:rPr lang="en-IN" dirty="0" err="1"/>
              <a:t>dct.keys</a:t>
            </a:r>
            <a:r>
              <a:rPr lang="en-IN" dirty="0"/>
              <a:t>()")</a:t>
            </a:r>
          </a:p>
          <a:p>
            <a:pPr marL="0" indent="0">
              <a:buNone/>
            </a:pPr>
            <a:r>
              <a:rPr lang="en-IN" dirty="0" err="1"/>
              <a:t>dct_keys</a:t>
            </a:r>
            <a:r>
              <a:rPr lang="en-IN" dirty="0"/>
              <a:t> = </a:t>
            </a:r>
            <a:r>
              <a:rPr lang="en-IN" dirty="0" err="1"/>
              <a:t>dct.keys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dct_values</a:t>
            </a:r>
            <a:r>
              <a:rPr lang="en-IN" dirty="0"/>
              <a:t> = </a:t>
            </a:r>
            <a:r>
              <a:rPr lang="en-IN" dirty="0" err="1"/>
              <a:t>dct.values</a:t>
            </a:r>
            <a:r>
              <a:rPr lang="en-IN" dirty="0"/>
              <a:t>()")</a:t>
            </a:r>
          </a:p>
          <a:p>
            <a:pPr marL="0" indent="0">
              <a:buNone/>
            </a:pPr>
            <a:r>
              <a:rPr lang="en-IN" dirty="0" err="1"/>
              <a:t>dct_values</a:t>
            </a:r>
            <a:r>
              <a:rPr lang="en-IN" dirty="0"/>
              <a:t> = </a:t>
            </a:r>
            <a:r>
              <a:rPr lang="en-IN" dirty="0" err="1"/>
              <a:t>dct.values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dct_keys_list</a:t>
            </a:r>
            <a:r>
              <a:rPr lang="en-IN" dirty="0"/>
              <a:t> = list(</a:t>
            </a:r>
            <a:r>
              <a:rPr lang="en-IN" dirty="0" err="1"/>
              <a:t>dct_keys</a:t>
            </a:r>
            <a:r>
              <a:rPr lang="en-IN" dirty="0"/>
              <a:t>)")</a:t>
            </a:r>
          </a:p>
          <a:p>
            <a:pPr marL="0" indent="0">
              <a:buNone/>
            </a:pPr>
            <a:r>
              <a:rPr lang="en-IN" dirty="0" err="1"/>
              <a:t>dct_keys_list</a:t>
            </a:r>
            <a:r>
              <a:rPr lang="en-IN" dirty="0"/>
              <a:t> = list(</a:t>
            </a:r>
            <a:r>
              <a:rPr lang="en-IN" dirty="0" err="1"/>
              <a:t>dct_keys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dct_values_list</a:t>
            </a:r>
            <a:r>
              <a:rPr lang="en-IN" dirty="0"/>
              <a:t> = list(</a:t>
            </a:r>
            <a:r>
              <a:rPr lang="en-IN" dirty="0" err="1"/>
              <a:t>dct_values</a:t>
            </a:r>
            <a:r>
              <a:rPr lang="en-IN" dirty="0"/>
              <a:t>)")</a:t>
            </a:r>
          </a:p>
          <a:p>
            <a:pPr marL="0" indent="0">
              <a:buNone/>
            </a:pPr>
            <a:r>
              <a:rPr lang="en-IN" dirty="0" err="1"/>
              <a:t>dct_values_list</a:t>
            </a:r>
            <a:r>
              <a:rPr lang="en-IN" dirty="0"/>
              <a:t> = list(</a:t>
            </a:r>
            <a:r>
              <a:rPr lang="en-IN" dirty="0" err="1"/>
              <a:t>dct_values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dct_keys_list</a:t>
            </a:r>
            <a:r>
              <a:rPr lang="en-IN" dirty="0"/>
              <a:t> =", sorted(</a:t>
            </a:r>
            <a:r>
              <a:rPr lang="en-IN" dirty="0" err="1"/>
              <a:t>dct_keys_list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dct_values_list</a:t>
            </a:r>
            <a:r>
              <a:rPr lang="en-IN" dirty="0"/>
              <a:t> =", sorted(</a:t>
            </a:r>
            <a:r>
              <a:rPr lang="en-IN" dirty="0" err="1"/>
              <a:t>dct_values_list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print("Combining both the keys and values list using zip");</a:t>
            </a:r>
          </a:p>
          <a:p>
            <a:pPr marL="0" indent="0">
              <a:buNone/>
            </a:pPr>
            <a:r>
              <a:rPr lang="en-IN" dirty="0"/>
              <a:t>print("zip(</a:t>
            </a:r>
            <a:r>
              <a:rPr lang="en-IN" dirty="0" err="1"/>
              <a:t>dct_keys_list</a:t>
            </a:r>
            <a:r>
              <a:rPr lang="en-IN" dirty="0"/>
              <a:t>, </a:t>
            </a:r>
            <a:r>
              <a:rPr lang="en-IN" dirty="0" err="1"/>
              <a:t>dct_values_list</a:t>
            </a:r>
            <a:r>
              <a:rPr lang="en-IN" dirty="0"/>
              <a:t>)")</a:t>
            </a:r>
          </a:p>
          <a:p>
            <a:pPr marL="0" indent="0">
              <a:buNone/>
            </a:pPr>
            <a:r>
              <a:rPr lang="en-IN" dirty="0" err="1"/>
              <a:t>zip_result</a:t>
            </a:r>
            <a:r>
              <a:rPr lang="en-IN" dirty="0"/>
              <a:t> = zip(</a:t>
            </a:r>
            <a:r>
              <a:rPr lang="en-IN" dirty="0" err="1"/>
              <a:t>dct_keys_list</a:t>
            </a:r>
            <a:r>
              <a:rPr lang="en-IN" dirty="0"/>
              <a:t>, </a:t>
            </a:r>
            <a:r>
              <a:rPr lang="en-IN" dirty="0" err="1"/>
              <a:t>dct_values_list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print("Creating a list out of the zip result using list function")</a:t>
            </a:r>
          </a:p>
          <a:p>
            <a:pPr marL="0" indent="0">
              <a:buNone/>
            </a:pPr>
            <a:r>
              <a:rPr lang="en-IN" dirty="0" err="1"/>
              <a:t>zip_result_list</a:t>
            </a:r>
            <a:r>
              <a:rPr lang="en-IN" dirty="0"/>
              <a:t> = list(</a:t>
            </a:r>
            <a:r>
              <a:rPr lang="en-IN" dirty="0" err="1"/>
              <a:t>zip_result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zip_result_list</a:t>
            </a:r>
            <a:r>
              <a:rPr lang="en-IN" dirty="0"/>
              <a:t> =", sorted(</a:t>
            </a:r>
            <a:r>
              <a:rPr lang="en-IN" dirty="0" err="1"/>
              <a:t>zip_result_list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print("Finally creating the dictionary from the zip result list")</a:t>
            </a:r>
          </a:p>
          <a:p>
            <a:pPr marL="0" indent="0">
              <a:buNone/>
            </a:pPr>
            <a:r>
              <a:rPr lang="en-IN" dirty="0"/>
              <a:t>dict2 = </a:t>
            </a:r>
            <a:r>
              <a:rPr lang="en-IN" dirty="0" err="1"/>
              <a:t>dict</a:t>
            </a:r>
            <a:r>
              <a:rPr lang="en-IN" dirty="0"/>
              <a:t>(</a:t>
            </a:r>
            <a:r>
              <a:rPr lang="en-IN" dirty="0" err="1"/>
              <a:t>zip_result_list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print("dict2 =", sorted(dict2.items()))</a:t>
            </a:r>
          </a:p>
        </p:txBody>
      </p:sp>
    </p:spTree>
    <p:extLst>
      <p:ext uri="{BB962C8B-B14F-4D97-AF65-F5344CB8AC3E}">
        <p14:creationId xmlns:p14="http://schemas.microsoft.com/office/powerpoint/2010/main" val="29111787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BBA69B-97D6-50EA-26E3-9FE73D1A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859" y="338138"/>
            <a:ext cx="7824542" cy="6328992"/>
          </a:xfrm>
        </p:spPr>
      </p:pic>
    </p:spTree>
    <p:extLst>
      <p:ext uri="{BB962C8B-B14F-4D97-AF65-F5344CB8AC3E}">
        <p14:creationId xmlns:p14="http://schemas.microsoft.com/office/powerpoint/2010/main" val="1958679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D6CDDB6-6086-86F6-B28C-54A211347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2138363"/>
            <a:ext cx="8734425" cy="2238375"/>
          </a:xfrm>
        </p:spPr>
      </p:pic>
    </p:spTree>
    <p:extLst>
      <p:ext uri="{BB962C8B-B14F-4D97-AF65-F5344CB8AC3E}">
        <p14:creationId xmlns:p14="http://schemas.microsoft.com/office/powerpoint/2010/main" val="870148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DEFEF-96E9-ECBB-AB5B-298477FE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 err="1"/>
              <a:t>dct</a:t>
            </a:r>
            <a:r>
              <a:rPr lang="en-IN" dirty="0"/>
              <a:t> = </a:t>
            </a:r>
            <a:r>
              <a:rPr lang="en-IN" dirty="0" err="1"/>
              <a:t>dict</a:t>
            </a:r>
            <a:r>
              <a:rPr lang="en-IN" dirty="0"/>
              <a:t>(zip(list1, list2))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items_view</a:t>
            </a:r>
            <a:r>
              <a:rPr lang="en-IN" dirty="0"/>
              <a:t> = sorted(</a:t>
            </a:r>
            <a:r>
              <a:rPr lang="en-IN" dirty="0" err="1"/>
              <a:t>dct.items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print("elements:", (list(</a:t>
            </a:r>
            <a:r>
              <a:rPr lang="en-IN" dirty="0" err="1"/>
              <a:t>items_view</a:t>
            </a:r>
            <a:r>
              <a:rPr lang="en-IN" dirty="0"/>
              <a:t>)))</a:t>
            </a:r>
          </a:p>
          <a:p>
            <a:pPr marL="0" indent="0">
              <a:buNone/>
            </a:pPr>
            <a:r>
              <a:rPr lang="en-IN" dirty="0"/>
              <a:t>print("sorted keys:", sorted(list(</a:t>
            </a:r>
            <a:r>
              <a:rPr lang="en-IN" dirty="0" err="1"/>
              <a:t>dct.keys</a:t>
            </a:r>
            <a:r>
              <a:rPr lang="en-IN" dirty="0"/>
              <a:t>())))</a:t>
            </a:r>
          </a:p>
          <a:p>
            <a:pPr marL="0" indent="0">
              <a:buNone/>
            </a:pPr>
            <a:r>
              <a:rPr lang="en-IN" dirty="0"/>
              <a:t>print("sorted values:", sorted(list(</a:t>
            </a:r>
            <a:r>
              <a:rPr lang="en-IN" dirty="0" err="1"/>
              <a:t>dct.values</a:t>
            </a:r>
            <a:r>
              <a:rPr lang="en-IN"/>
              <a:t>())))</a:t>
            </a:r>
          </a:p>
        </p:txBody>
      </p:sp>
    </p:spTree>
    <p:extLst>
      <p:ext uri="{BB962C8B-B14F-4D97-AF65-F5344CB8AC3E}">
        <p14:creationId xmlns:p14="http://schemas.microsoft.com/office/powerpoint/2010/main" val="9219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-apple-system"/>
              </a:rPr>
              <a:t>Which of the following option is correct?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elements in a dictionary can be either keys or values but not both.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indexing operator [] is used to access a key using the value as the parameter inside the indexing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value in a dictionary can be updated using the indexing operator along with the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For loop is used to iterate the elements of a dictionary.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Deleting an element in a dictionary only deletes the value but not the key.</a:t>
            </a:r>
          </a:p>
          <a:p>
            <a:pPr marL="457200" indent="-457200">
              <a:buAutoNum type="alphaUcPeriod"/>
            </a:pPr>
            <a:r>
              <a:rPr lang="en-US" sz="2000" dirty="0"/>
              <a:t>1,2,3</a:t>
            </a:r>
          </a:p>
          <a:p>
            <a:pPr marL="457200" indent="-457200">
              <a:buAutoNum type="alphaUcPeriod"/>
            </a:pPr>
            <a:r>
              <a:rPr lang="en-US" sz="2000" dirty="0"/>
              <a:t>3 and 4</a:t>
            </a:r>
          </a:p>
          <a:p>
            <a:pPr marL="457200" indent="-457200">
              <a:buAutoNum type="alphaUcPeriod"/>
            </a:pPr>
            <a:r>
              <a:rPr lang="en-US" sz="2000" dirty="0"/>
              <a:t>4 and 5</a:t>
            </a:r>
          </a:p>
          <a:p>
            <a:pPr marL="457200" indent="-457200">
              <a:buAutoNum type="alphaUcPeriod"/>
            </a:pPr>
            <a:r>
              <a:rPr lang="en-US" sz="2000" dirty="0"/>
              <a:t>2 and 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378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D539-61DB-7817-A52E-9AFEB93B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-apple-system"/>
              </a:rPr>
              <a:t>Which of the following option is correct?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elements in a dictionary can be either keys or values but not both.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indexing operator [] is used to access a key using the value as the parameter inside the indexing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value in a dictionary can be updated using the indexing operator along with the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For loop is used to iterate the elements of a dictionary.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Deleting an element in a dictionary only deletes the value but not the key.</a:t>
            </a:r>
          </a:p>
          <a:p>
            <a:pPr marL="457200" indent="-457200">
              <a:buAutoNum type="alphaUcPeriod"/>
            </a:pPr>
            <a:r>
              <a:rPr lang="en-US" sz="2000" dirty="0"/>
              <a:t>1,2,3</a:t>
            </a:r>
          </a:p>
          <a:p>
            <a:pPr marL="457200" indent="-457200">
              <a:buAutoNum type="alphaUcPeriod"/>
            </a:pPr>
            <a:r>
              <a:rPr lang="en-US" sz="2000" b="1" dirty="0"/>
              <a:t>3 and 4</a:t>
            </a:r>
          </a:p>
          <a:p>
            <a:pPr marL="457200" indent="-457200">
              <a:buAutoNum type="alphaUcPeriod"/>
            </a:pPr>
            <a:r>
              <a:rPr lang="en-US" sz="2000" dirty="0"/>
              <a:t>4 and 5</a:t>
            </a:r>
          </a:p>
          <a:p>
            <a:pPr marL="457200" indent="-457200">
              <a:buAutoNum type="alphaUcPeriod"/>
            </a:pPr>
            <a:r>
              <a:rPr lang="en-US" sz="2000" dirty="0"/>
              <a:t>2 and 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296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04463-EC8B-534A-B95B-C22389641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1" y="230820"/>
            <a:ext cx="7794594" cy="6374166"/>
          </a:xfrm>
        </p:spPr>
      </p:pic>
    </p:spTree>
    <p:extLst>
      <p:ext uri="{BB962C8B-B14F-4D97-AF65-F5344CB8AC3E}">
        <p14:creationId xmlns:p14="http://schemas.microsoft.com/office/powerpoint/2010/main" val="411542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3146</Words>
  <Application>Microsoft Office PowerPoint</Application>
  <PresentationFormat>Widescreen</PresentationFormat>
  <Paragraphs>380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-apple-system</vt:lpstr>
      <vt:lpstr>Arial</vt:lpstr>
      <vt:lpstr>Calibri</vt:lpstr>
      <vt:lpstr>Calibri Light</vt:lpstr>
      <vt:lpstr>Office Theme</vt:lpstr>
      <vt:lpstr>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Salil Batra</dc:creator>
  <cp:lastModifiedBy>Salil Batra</cp:lastModifiedBy>
  <cp:revision>1</cp:revision>
  <dcterms:created xsi:type="dcterms:W3CDTF">2022-11-06T13:38:02Z</dcterms:created>
  <dcterms:modified xsi:type="dcterms:W3CDTF">2022-12-08T17:07:37Z</dcterms:modified>
</cp:coreProperties>
</file>