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6" r:id="rId18"/>
    <p:sldId id="272" r:id="rId19"/>
    <p:sldId id="273" r:id="rId20"/>
    <p:sldId id="274" r:id="rId21"/>
    <p:sldId id="280" r:id="rId22"/>
    <p:sldId id="275" r:id="rId23"/>
    <p:sldId id="277" r:id="rId24"/>
    <p:sldId id="281" r:id="rId25"/>
    <p:sldId id="278" r:id="rId26"/>
    <p:sldId id="279" r:id="rId27"/>
    <p:sldId id="282" r:id="rId28"/>
    <p:sldId id="283" r:id="rId29"/>
    <p:sldId id="284" r:id="rId30"/>
    <p:sldId id="285" r:id="rId31"/>
    <p:sldId id="286" r:id="rId32"/>
    <p:sldId id="289" r:id="rId33"/>
    <p:sldId id="287" r:id="rId34"/>
    <p:sldId id="288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9" r:id="rId44"/>
    <p:sldId id="298" r:id="rId45"/>
    <p:sldId id="300" r:id="rId46"/>
    <p:sldId id="302" r:id="rId47"/>
    <p:sldId id="301" r:id="rId48"/>
    <p:sldId id="303" r:id="rId49"/>
    <p:sldId id="304" r:id="rId50"/>
    <p:sldId id="305" r:id="rId51"/>
    <p:sldId id="306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6/11/relationships/changesInfo" Target="changesInfos/changesInfo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lil Batra" userId="4d97008808f91814" providerId="LiveId" clId="{7EA432C7-8578-49D8-9AD3-017482F1EDD3}"/>
    <pc:docChg chg="undo custSel addSld delSld modSld sldOrd">
      <pc:chgData name="Salil Batra" userId="4d97008808f91814" providerId="LiveId" clId="{7EA432C7-8578-49D8-9AD3-017482F1EDD3}" dt="2022-12-01T16:51:11.720" v="534" actId="14100"/>
      <pc:docMkLst>
        <pc:docMk/>
      </pc:docMkLst>
      <pc:sldChg chg="addSp delSp modSp new mod">
        <pc:chgData name="Salil Batra" userId="4d97008808f91814" providerId="LiveId" clId="{7EA432C7-8578-49D8-9AD3-017482F1EDD3}" dt="2022-11-30T15:56:22.860" v="14" actId="478"/>
        <pc:sldMkLst>
          <pc:docMk/>
          <pc:sldMk cId="1173104188" sldId="260"/>
        </pc:sldMkLst>
        <pc:spChg chg="del">
          <ac:chgData name="Salil Batra" userId="4d97008808f91814" providerId="LiveId" clId="{7EA432C7-8578-49D8-9AD3-017482F1EDD3}" dt="2022-11-30T15:53:53.438" v="1" actId="478"/>
          <ac:spMkLst>
            <pc:docMk/>
            <pc:sldMk cId="1173104188" sldId="260"/>
            <ac:spMk id="2" creationId="{5CBC63D8-C603-0D69-B2C9-63FC9AC40FD8}"/>
          </ac:spMkLst>
        </pc:spChg>
        <pc:spChg chg="del mod">
          <ac:chgData name="Salil Batra" userId="4d97008808f91814" providerId="LiveId" clId="{7EA432C7-8578-49D8-9AD3-017482F1EDD3}" dt="2022-11-30T15:55:26.117" v="4" actId="22"/>
          <ac:spMkLst>
            <pc:docMk/>
            <pc:sldMk cId="1173104188" sldId="260"/>
            <ac:spMk id="3" creationId="{CF23E925-6F23-087B-083E-872B797243E0}"/>
          </ac:spMkLst>
        </pc:spChg>
        <pc:spChg chg="add del mod">
          <ac:chgData name="Salil Batra" userId="4d97008808f91814" providerId="LiveId" clId="{7EA432C7-8578-49D8-9AD3-017482F1EDD3}" dt="2022-11-30T15:56:22.860" v="14" actId="478"/>
          <ac:spMkLst>
            <pc:docMk/>
            <pc:sldMk cId="1173104188" sldId="260"/>
            <ac:spMk id="7" creationId="{90A42A3E-DB5E-A037-C9FB-ED13FC836B67}"/>
          </ac:spMkLst>
        </pc:spChg>
        <pc:picChg chg="add del mod ord">
          <ac:chgData name="Salil Batra" userId="4d97008808f91814" providerId="LiveId" clId="{7EA432C7-8578-49D8-9AD3-017482F1EDD3}" dt="2022-11-30T15:56:17.719" v="12" actId="478"/>
          <ac:picMkLst>
            <pc:docMk/>
            <pc:sldMk cId="1173104188" sldId="260"/>
            <ac:picMk id="5" creationId="{C926B7FB-918B-F89E-6414-5C380A0D6D9A}"/>
          </ac:picMkLst>
        </pc:picChg>
        <pc:picChg chg="add">
          <ac:chgData name="Salil Batra" userId="4d97008808f91814" providerId="LiveId" clId="{7EA432C7-8578-49D8-9AD3-017482F1EDD3}" dt="2022-11-30T15:56:18.383" v="13" actId="22"/>
          <ac:picMkLst>
            <pc:docMk/>
            <pc:sldMk cId="1173104188" sldId="260"/>
            <ac:picMk id="9" creationId="{23A6D000-E75C-8C86-345A-4014E4B66E38}"/>
          </ac:picMkLst>
        </pc:picChg>
      </pc:sldChg>
      <pc:sldChg chg="delSp modSp new mod">
        <pc:chgData name="Salil Batra" userId="4d97008808f91814" providerId="LiveId" clId="{7EA432C7-8578-49D8-9AD3-017482F1EDD3}" dt="2022-11-30T15:57:41.302" v="29" actId="113"/>
        <pc:sldMkLst>
          <pc:docMk/>
          <pc:sldMk cId="4212611396" sldId="261"/>
        </pc:sldMkLst>
        <pc:spChg chg="del mod">
          <ac:chgData name="Salil Batra" userId="4d97008808f91814" providerId="LiveId" clId="{7EA432C7-8578-49D8-9AD3-017482F1EDD3}" dt="2022-11-30T15:55:41.541" v="10" actId="478"/>
          <ac:spMkLst>
            <pc:docMk/>
            <pc:sldMk cId="4212611396" sldId="261"/>
            <ac:spMk id="2" creationId="{6E202648-A1AF-F0D8-4CE3-055E30F97A2E}"/>
          </ac:spMkLst>
        </pc:spChg>
        <pc:spChg chg="mod">
          <ac:chgData name="Salil Batra" userId="4d97008808f91814" providerId="LiveId" clId="{7EA432C7-8578-49D8-9AD3-017482F1EDD3}" dt="2022-11-30T15:57:41.302" v="29" actId="113"/>
          <ac:spMkLst>
            <pc:docMk/>
            <pc:sldMk cId="4212611396" sldId="261"/>
            <ac:spMk id="3" creationId="{80C306DA-48E8-1CC9-F79A-A650DDCBA037}"/>
          </ac:spMkLst>
        </pc:spChg>
      </pc:sldChg>
      <pc:sldChg chg="modSp add mod">
        <pc:chgData name="Salil Batra" userId="4d97008808f91814" providerId="LiveId" clId="{7EA432C7-8578-49D8-9AD3-017482F1EDD3}" dt="2022-11-30T15:57:55.510" v="32" actId="113"/>
        <pc:sldMkLst>
          <pc:docMk/>
          <pc:sldMk cId="2958709340" sldId="262"/>
        </pc:sldMkLst>
        <pc:spChg chg="mod">
          <ac:chgData name="Salil Batra" userId="4d97008808f91814" providerId="LiveId" clId="{7EA432C7-8578-49D8-9AD3-017482F1EDD3}" dt="2022-11-30T15:57:55.510" v="32" actId="113"/>
          <ac:spMkLst>
            <pc:docMk/>
            <pc:sldMk cId="2958709340" sldId="262"/>
            <ac:spMk id="3" creationId="{80C306DA-48E8-1CC9-F79A-A650DDCBA037}"/>
          </ac:spMkLst>
        </pc:spChg>
      </pc:sldChg>
      <pc:sldChg chg="addSp delSp modSp new mod">
        <pc:chgData name="Salil Batra" userId="4d97008808f91814" providerId="LiveId" clId="{7EA432C7-8578-49D8-9AD3-017482F1EDD3}" dt="2022-11-30T15:58:48.031" v="38" actId="1076"/>
        <pc:sldMkLst>
          <pc:docMk/>
          <pc:sldMk cId="2962674977" sldId="263"/>
        </pc:sldMkLst>
        <pc:spChg chg="del">
          <ac:chgData name="Salil Batra" userId="4d97008808f91814" providerId="LiveId" clId="{7EA432C7-8578-49D8-9AD3-017482F1EDD3}" dt="2022-11-30T15:58:00.652" v="34" actId="478"/>
          <ac:spMkLst>
            <pc:docMk/>
            <pc:sldMk cId="2962674977" sldId="263"/>
            <ac:spMk id="2" creationId="{A8DFE749-C34C-8F81-CA1A-68CA1941CD23}"/>
          </ac:spMkLst>
        </pc:spChg>
        <pc:spChg chg="del mod">
          <ac:chgData name="Salil Batra" userId="4d97008808f91814" providerId="LiveId" clId="{7EA432C7-8578-49D8-9AD3-017482F1EDD3}" dt="2022-11-30T15:58:46.729" v="37" actId="22"/>
          <ac:spMkLst>
            <pc:docMk/>
            <pc:sldMk cId="2962674977" sldId="263"/>
            <ac:spMk id="3" creationId="{D6F8A3F9-784E-D2D9-4961-742FC826EDF3}"/>
          </ac:spMkLst>
        </pc:spChg>
        <pc:picChg chg="add mod ord">
          <ac:chgData name="Salil Batra" userId="4d97008808f91814" providerId="LiveId" clId="{7EA432C7-8578-49D8-9AD3-017482F1EDD3}" dt="2022-11-30T15:58:48.031" v="38" actId="1076"/>
          <ac:picMkLst>
            <pc:docMk/>
            <pc:sldMk cId="2962674977" sldId="263"/>
            <ac:picMk id="5" creationId="{B9FD1DE3-E8B0-2724-04B4-754DF74DCB2A}"/>
          </ac:picMkLst>
        </pc:picChg>
      </pc:sldChg>
      <pc:sldChg chg="delSp modSp new mod">
        <pc:chgData name="Salil Batra" userId="4d97008808f91814" providerId="LiveId" clId="{7EA432C7-8578-49D8-9AD3-017482F1EDD3}" dt="2022-11-30T15:59:13.953" v="53"/>
        <pc:sldMkLst>
          <pc:docMk/>
          <pc:sldMk cId="4292684048" sldId="264"/>
        </pc:sldMkLst>
        <pc:spChg chg="del">
          <ac:chgData name="Salil Batra" userId="4d97008808f91814" providerId="LiveId" clId="{7EA432C7-8578-49D8-9AD3-017482F1EDD3}" dt="2022-11-30T15:58:52.116" v="40" actId="478"/>
          <ac:spMkLst>
            <pc:docMk/>
            <pc:sldMk cId="4292684048" sldId="264"/>
            <ac:spMk id="2" creationId="{74ED23A2-8EBC-E72E-184A-1668DCB114E5}"/>
          </ac:spMkLst>
        </pc:spChg>
        <pc:spChg chg="mod">
          <ac:chgData name="Salil Batra" userId="4d97008808f91814" providerId="LiveId" clId="{7EA432C7-8578-49D8-9AD3-017482F1EDD3}" dt="2022-11-30T15:59:13.953" v="53"/>
          <ac:spMkLst>
            <pc:docMk/>
            <pc:sldMk cId="4292684048" sldId="264"/>
            <ac:spMk id="3" creationId="{D8A38102-1D4A-F255-D393-4400EFC1B837}"/>
          </ac:spMkLst>
        </pc:spChg>
      </pc:sldChg>
      <pc:sldChg chg="addSp delSp modSp new mod">
        <pc:chgData name="Salil Batra" userId="4d97008808f91814" providerId="LiveId" clId="{7EA432C7-8578-49D8-9AD3-017482F1EDD3}" dt="2022-11-30T16:01:36.733" v="68" actId="14100"/>
        <pc:sldMkLst>
          <pc:docMk/>
          <pc:sldMk cId="21530443" sldId="265"/>
        </pc:sldMkLst>
        <pc:spChg chg="del">
          <ac:chgData name="Salil Batra" userId="4d97008808f91814" providerId="LiveId" clId="{7EA432C7-8578-49D8-9AD3-017482F1EDD3}" dt="2022-11-30T15:59:24.402" v="55" actId="478"/>
          <ac:spMkLst>
            <pc:docMk/>
            <pc:sldMk cId="21530443" sldId="265"/>
            <ac:spMk id="2" creationId="{78332E47-ABCD-780A-BDCE-37903DB0F9DD}"/>
          </ac:spMkLst>
        </pc:spChg>
        <pc:spChg chg="del mod">
          <ac:chgData name="Salil Batra" userId="4d97008808f91814" providerId="LiveId" clId="{7EA432C7-8578-49D8-9AD3-017482F1EDD3}" dt="2022-11-30T16:00:43.035" v="58" actId="22"/>
          <ac:spMkLst>
            <pc:docMk/>
            <pc:sldMk cId="21530443" sldId="265"/>
            <ac:spMk id="3" creationId="{794B0861-169E-196A-AAEE-03B9410D8C07}"/>
          </ac:spMkLst>
        </pc:spChg>
        <pc:picChg chg="add mod ord">
          <ac:chgData name="Salil Batra" userId="4d97008808f91814" providerId="LiveId" clId="{7EA432C7-8578-49D8-9AD3-017482F1EDD3}" dt="2022-11-30T16:00:53.030" v="62" actId="14100"/>
          <ac:picMkLst>
            <pc:docMk/>
            <pc:sldMk cId="21530443" sldId="265"/>
            <ac:picMk id="5" creationId="{9C149E70-C7BD-7C69-47D3-61B6F83AF19E}"/>
          </ac:picMkLst>
        </pc:picChg>
        <pc:picChg chg="add mod">
          <ac:chgData name="Salil Batra" userId="4d97008808f91814" providerId="LiveId" clId="{7EA432C7-8578-49D8-9AD3-017482F1EDD3}" dt="2022-11-30T16:01:36.733" v="68" actId="14100"/>
          <ac:picMkLst>
            <pc:docMk/>
            <pc:sldMk cId="21530443" sldId="265"/>
            <ac:picMk id="7" creationId="{B8E20587-A1B7-5C21-7F3E-09263BC5266F}"/>
          </ac:picMkLst>
        </pc:picChg>
      </pc:sldChg>
      <pc:sldChg chg="delSp modSp new mod">
        <pc:chgData name="Salil Batra" userId="4d97008808f91814" providerId="LiveId" clId="{7EA432C7-8578-49D8-9AD3-017482F1EDD3}" dt="2022-11-30T16:04:29.856" v="149" actId="11"/>
        <pc:sldMkLst>
          <pc:docMk/>
          <pc:sldMk cId="327048316" sldId="266"/>
        </pc:sldMkLst>
        <pc:spChg chg="del mod">
          <ac:chgData name="Salil Batra" userId="4d97008808f91814" providerId="LiveId" clId="{7EA432C7-8578-49D8-9AD3-017482F1EDD3}" dt="2022-11-30T16:02:47.563" v="71" actId="478"/>
          <ac:spMkLst>
            <pc:docMk/>
            <pc:sldMk cId="327048316" sldId="266"/>
            <ac:spMk id="2" creationId="{8A9D4046-846B-E423-F0D3-D06CC04E0B88}"/>
          </ac:spMkLst>
        </pc:spChg>
        <pc:spChg chg="mod">
          <ac:chgData name="Salil Batra" userId="4d97008808f91814" providerId="LiveId" clId="{7EA432C7-8578-49D8-9AD3-017482F1EDD3}" dt="2022-11-30T16:04:29.856" v="149" actId="11"/>
          <ac:spMkLst>
            <pc:docMk/>
            <pc:sldMk cId="327048316" sldId="266"/>
            <ac:spMk id="3" creationId="{4850C23B-236D-B352-446F-BEDF35D7BDD8}"/>
          </ac:spMkLst>
        </pc:spChg>
      </pc:sldChg>
      <pc:sldChg chg="modSp add mod">
        <pc:chgData name="Salil Batra" userId="4d97008808f91814" providerId="LiveId" clId="{7EA432C7-8578-49D8-9AD3-017482F1EDD3}" dt="2022-11-30T16:04:39.448" v="167" actId="20577"/>
        <pc:sldMkLst>
          <pc:docMk/>
          <pc:sldMk cId="4060080420" sldId="267"/>
        </pc:sldMkLst>
        <pc:spChg chg="mod">
          <ac:chgData name="Salil Batra" userId="4d97008808f91814" providerId="LiveId" clId="{7EA432C7-8578-49D8-9AD3-017482F1EDD3}" dt="2022-11-30T16:04:39.448" v="167" actId="20577"/>
          <ac:spMkLst>
            <pc:docMk/>
            <pc:sldMk cId="4060080420" sldId="267"/>
            <ac:spMk id="3" creationId="{4850C23B-236D-B352-446F-BEDF35D7BDD8}"/>
          </ac:spMkLst>
        </pc:spChg>
      </pc:sldChg>
      <pc:sldChg chg="addSp delSp modSp new mod">
        <pc:chgData name="Salil Batra" userId="4d97008808f91814" providerId="LiveId" clId="{7EA432C7-8578-49D8-9AD3-017482F1EDD3}" dt="2022-11-30T16:05:21.480" v="173" actId="1076"/>
        <pc:sldMkLst>
          <pc:docMk/>
          <pc:sldMk cId="400809090" sldId="268"/>
        </pc:sldMkLst>
        <pc:spChg chg="del">
          <ac:chgData name="Salil Batra" userId="4d97008808f91814" providerId="LiveId" clId="{7EA432C7-8578-49D8-9AD3-017482F1EDD3}" dt="2022-11-30T16:05:14.739" v="169" actId="478"/>
          <ac:spMkLst>
            <pc:docMk/>
            <pc:sldMk cId="400809090" sldId="268"/>
            <ac:spMk id="2" creationId="{8EACDFC0-7CA8-09F8-F7B2-3F1F252C4DD6}"/>
          </ac:spMkLst>
        </pc:spChg>
        <pc:spChg chg="del mod">
          <ac:chgData name="Salil Batra" userId="4d97008808f91814" providerId="LiveId" clId="{7EA432C7-8578-49D8-9AD3-017482F1EDD3}" dt="2022-11-30T16:05:19.674" v="172" actId="22"/>
          <ac:spMkLst>
            <pc:docMk/>
            <pc:sldMk cId="400809090" sldId="268"/>
            <ac:spMk id="3" creationId="{C1056452-5DC8-F24F-860E-ED41138BE5F8}"/>
          </ac:spMkLst>
        </pc:spChg>
        <pc:picChg chg="add mod ord">
          <ac:chgData name="Salil Batra" userId="4d97008808f91814" providerId="LiveId" clId="{7EA432C7-8578-49D8-9AD3-017482F1EDD3}" dt="2022-11-30T16:05:21.480" v="173" actId="1076"/>
          <ac:picMkLst>
            <pc:docMk/>
            <pc:sldMk cId="400809090" sldId="268"/>
            <ac:picMk id="5" creationId="{79BA37AD-65CC-4417-747E-54402465BC1E}"/>
          </ac:picMkLst>
        </pc:picChg>
      </pc:sldChg>
      <pc:sldChg chg="delSp modSp new mod">
        <pc:chgData name="Salil Batra" userId="4d97008808f91814" providerId="LiveId" clId="{7EA432C7-8578-49D8-9AD3-017482F1EDD3}" dt="2022-11-30T16:05:52.510" v="188"/>
        <pc:sldMkLst>
          <pc:docMk/>
          <pc:sldMk cId="348907836" sldId="269"/>
        </pc:sldMkLst>
        <pc:spChg chg="del">
          <ac:chgData name="Salil Batra" userId="4d97008808f91814" providerId="LiveId" clId="{7EA432C7-8578-49D8-9AD3-017482F1EDD3}" dt="2022-11-30T16:05:26.358" v="175" actId="478"/>
          <ac:spMkLst>
            <pc:docMk/>
            <pc:sldMk cId="348907836" sldId="269"/>
            <ac:spMk id="2" creationId="{099EF02F-0C51-E53B-B53F-2EFDFA42561F}"/>
          </ac:spMkLst>
        </pc:spChg>
        <pc:spChg chg="mod">
          <ac:chgData name="Salil Batra" userId="4d97008808f91814" providerId="LiveId" clId="{7EA432C7-8578-49D8-9AD3-017482F1EDD3}" dt="2022-11-30T16:05:52.510" v="188"/>
          <ac:spMkLst>
            <pc:docMk/>
            <pc:sldMk cId="348907836" sldId="269"/>
            <ac:spMk id="3" creationId="{F9BE54EB-80C7-FBF7-8C02-941DADBF265E}"/>
          </ac:spMkLst>
        </pc:spChg>
      </pc:sldChg>
      <pc:sldChg chg="addSp delSp modSp new mod">
        <pc:chgData name="Salil Batra" userId="4d97008808f91814" providerId="LiveId" clId="{7EA432C7-8578-49D8-9AD3-017482F1EDD3}" dt="2022-12-01T16:04:36.459" v="195" actId="14100"/>
        <pc:sldMkLst>
          <pc:docMk/>
          <pc:sldMk cId="4086123820" sldId="270"/>
        </pc:sldMkLst>
        <pc:spChg chg="del">
          <ac:chgData name="Salil Batra" userId="4d97008808f91814" providerId="LiveId" clId="{7EA432C7-8578-49D8-9AD3-017482F1EDD3}" dt="2022-12-01T16:04:26.464" v="190" actId="478"/>
          <ac:spMkLst>
            <pc:docMk/>
            <pc:sldMk cId="4086123820" sldId="270"/>
            <ac:spMk id="2" creationId="{8C95DA17-3B00-E456-4D58-681B90BB0759}"/>
          </ac:spMkLst>
        </pc:spChg>
        <pc:spChg chg="del mod">
          <ac:chgData name="Salil Batra" userId="4d97008808f91814" providerId="LiveId" clId="{7EA432C7-8578-49D8-9AD3-017482F1EDD3}" dt="2022-12-01T16:04:31.856" v="193" actId="22"/>
          <ac:spMkLst>
            <pc:docMk/>
            <pc:sldMk cId="4086123820" sldId="270"/>
            <ac:spMk id="3" creationId="{7846B9AB-4609-AE6B-76A7-8C94B719103C}"/>
          </ac:spMkLst>
        </pc:spChg>
        <pc:picChg chg="add mod ord">
          <ac:chgData name="Salil Batra" userId="4d97008808f91814" providerId="LiveId" clId="{7EA432C7-8578-49D8-9AD3-017482F1EDD3}" dt="2022-12-01T16:04:36.459" v="195" actId="14100"/>
          <ac:picMkLst>
            <pc:docMk/>
            <pc:sldMk cId="4086123820" sldId="270"/>
            <ac:picMk id="5" creationId="{09E607A0-A52E-CA2E-855A-3648197A9490}"/>
          </ac:picMkLst>
        </pc:picChg>
      </pc:sldChg>
      <pc:sldChg chg="delSp modSp new mod">
        <pc:chgData name="Salil Batra" userId="4d97008808f91814" providerId="LiveId" clId="{7EA432C7-8578-49D8-9AD3-017482F1EDD3}" dt="2022-12-01T16:07:02.371" v="257" actId="11"/>
        <pc:sldMkLst>
          <pc:docMk/>
          <pc:sldMk cId="547963117" sldId="271"/>
        </pc:sldMkLst>
        <pc:spChg chg="del mod">
          <ac:chgData name="Salil Batra" userId="4d97008808f91814" providerId="LiveId" clId="{7EA432C7-8578-49D8-9AD3-017482F1EDD3}" dt="2022-12-01T16:04:43.609" v="198" actId="478"/>
          <ac:spMkLst>
            <pc:docMk/>
            <pc:sldMk cId="547963117" sldId="271"/>
            <ac:spMk id="2" creationId="{E9720F74-0E79-2BBC-EE8F-31302C96B034}"/>
          </ac:spMkLst>
        </pc:spChg>
        <pc:spChg chg="mod">
          <ac:chgData name="Salil Batra" userId="4d97008808f91814" providerId="LiveId" clId="{7EA432C7-8578-49D8-9AD3-017482F1EDD3}" dt="2022-12-01T16:07:02.371" v="257" actId="11"/>
          <ac:spMkLst>
            <pc:docMk/>
            <pc:sldMk cId="547963117" sldId="271"/>
            <ac:spMk id="3" creationId="{842FD7F2-B6AC-0233-D446-550602EA346B}"/>
          </ac:spMkLst>
        </pc:spChg>
      </pc:sldChg>
      <pc:sldChg chg="addSp delSp modSp add mod">
        <pc:chgData name="Salil Batra" userId="4d97008808f91814" providerId="LiveId" clId="{7EA432C7-8578-49D8-9AD3-017482F1EDD3}" dt="2022-12-01T16:08:08.790" v="262" actId="14100"/>
        <pc:sldMkLst>
          <pc:docMk/>
          <pc:sldMk cId="1353067495" sldId="272"/>
        </pc:sldMkLst>
        <pc:spChg chg="del mod">
          <ac:chgData name="Salil Batra" userId="4d97008808f91814" providerId="LiveId" clId="{7EA432C7-8578-49D8-9AD3-017482F1EDD3}" dt="2022-12-01T16:08:05.688" v="261" actId="22"/>
          <ac:spMkLst>
            <pc:docMk/>
            <pc:sldMk cId="1353067495" sldId="272"/>
            <ac:spMk id="3" creationId="{842FD7F2-B6AC-0233-D446-550602EA346B}"/>
          </ac:spMkLst>
        </pc:spChg>
        <pc:picChg chg="add mod ord">
          <ac:chgData name="Salil Batra" userId="4d97008808f91814" providerId="LiveId" clId="{7EA432C7-8578-49D8-9AD3-017482F1EDD3}" dt="2022-12-01T16:08:08.790" v="262" actId="14100"/>
          <ac:picMkLst>
            <pc:docMk/>
            <pc:sldMk cId="1353067495" sldId="272"/>
            <ac:picMk id="4" creationId="{DD3C52A9-ED74-61CF-DFBE-1B6A352295AE}"/>
          </ac:picMkLst>
        </pc:picChg>
      </pc:sldChg>
      <pc:sldChg chg="addSp delSp modSp add mod">
        <pc:chgData name="Salil Batra" userId="4d97008808f91814" providerId="LiveId" clId="{7EA432C7-8578-49D8-9AD3-017482F1EDD3}" dt="2022-12-01T16:11:08.359" v="266" actId="14100"/>
        <pc:sldMkLst>
          <pc:docMk/>
          <pc:sldMk cId="26529267" sldId="273"/>
        </pc:sldMkLst>
        <pc:spChg chg="del mod">
          <ac:chgData name="Salil Batra" userId="4d97008808f91814" providerId="LiveId" clId="{7EA432C7-8578-49D8-9AD3-017482F1EDD3}" dt="2022-12-01T16:11:02.370" v="264" actId="22"/>
          <ac:spMkLst>
            <pc:docMk/>
            <pc:sldMk cId="26529267" sldId="273"/>
            <ac:spMk id="3" creationId="{842FD7F2-B6AC-0233-D446-550602EA346B}"/>
          </ac:spMkLst>
        </pc:spChg>
        <pc:picChg chg="add mod ord">
          <ac:chgData name="Salil Batra" userId="4d97008808f91814" providerId="LiveId" clId="{7EA432C7-8578-49D8-9AD3-017482F1EDD3}" dt="2022-12-01T16:11:08.359" v="266" actId="14100"/>
          <ac:picMkLst>
            <pc:docMk/>
            <pc:sldMk cId="26529267" sldId="273"/>
            <ac:picMk id="4" creationId="{9FE7231C-BFE0-067E-24CF-DCE6ED0E1386}"/>
          </ac:picMkLst>
        </pc:picChg>
      </pc:sldChg>
      <pc:sldChg chg="modSp add mod">
        <pc:chgData name="Salil Batra" userId="4d97008808f91814" providerId="LiveId" clId="{7EA432C7-8578-49D8-9AD3-017482F1EDD3}" dt="2022-12-01T16:14:33.728" v="278" actId="11"/>
        <pc:sldMkLst>
          <pc:docMk/>
          <pc:sldMk cId="674418733" sldId="274"/>
        </pc:sldMkLst>
        <pc:spChg chg="mod">
          <ac:chgData name="Salil Batra" userId="4d97008808f91814" providerId="LiveId" clId="{7EA432C7-8578-49D8-9AD3-017482F1EDD3}" dt="2022-12-01T16:14:33.728" v="278" actId="11"/>
          <ac:spMkLst>
            <pc:docMk/>
            <pc:sldMk cId="674418733" sldId="274"/>
            <ac:spMk id="3" creationId="{842FD7F2-B6AC-0233-D446-550602EA346B}"/>
          </ac:spMkLst>
        </pc:spChg>
      </pc:sldChg>
      <pc:sldChg chg="addSp delSp modSp add mod">
        <pc:chgData name="Salil Batra" userId="4d97008808f91814" providerId="LiveId" clId="{7EA432C7-8578-49D8-9AD3-017482F1EDD3}" dt="2022-12-01T16:15:51.466" v="308" actId="22"/>
        <pc:sldMkLst>
          <pc:docMk/>
          <pc:sldMk cId="2838537717" sldId="275"/>
        </pc:sldMkLst>
        <pc:spChg chg="del mod">
          <ac:chgData name="Salil Batra" userId="4d97008808f91814" providerId="LiveId" clId="{7EA432C7-8578-49D8-9AD3-017482F1EDD3}" dt="2022-12-01T16:15:51.466" v="308" actId="22"/>
          <ac:spMkLst>
            <pc:docMk/>
            <pc:sldMk cId="2838537717" sldId="275"/>
            <ac:spMk id="3" creationId="{842FD7F2-B6AC-0233-D446-550602EA346B}"/>
          </ac:spMkLst>
        </pc:spChg>
        <pc:picChg chg="add mod ord">
          <ac:chgData name="Salil Batra" userId="4d97008808f91814" providerId="LiveId" clId="{7EA432C7-8578-49D8-9AD3-017482F1EDD3}" dt="2022-12-01T16:15:51.466" v="308" actId="22"/>
          <ac:picMkLst>
            <pc:docMk/>
            <pc:sldMk cId="2838537717" sldId="275"/>
            <ac:picMk id="4" creationId="{B4EAD20E-1CC9-A2AD-A097-0BE6CE626C6B}"/>
          </ac:picMkLst>
        </pc:picChg>
      </pc:sldChg>
      <pc:sldChg chg="modSp add mod">
        <pc:chgData name="Salil Batra" userId="4d97008808f91814" providerId="LiveId" clId="{7EA432C7-8578-49D8-9AD3-017482F1EDD3}" dt="2022-12-01T16:07:18.151" v="259" actId="113"/>
        <pc:sldMkLst>
          <pc:docMk/>
          <pc:sldMk cId="2821291682" sldId="276"/>
        </pc:sldMkLst>
        <pc:spChg chg="mod">
          <ac:chgData name="Salil Batra" userId="4d97008808f91814" providerId="LiveId" clId="{7EA432C7-8578-49D8-9AD3-017482F1EDD3}" dt="2022-12-01T16:07:18.151" v="259" actId="113"/>
          <ac:spMkLst>
            <pc:docMk/>
            <pc:sldMk cId="2821291682" sldId="276"/>
            <ac:spMk id="3" creationId="{842FD7F2-B6AC-0233-D446-550602EA346B}"/>
          </ac:spMkLst>
        </pc:spChg>
      </pc:sldChg>
      <pc:sldChg chg="modSp add mod">
        <pc:chgData name="Salil Batra" userId="4d97008808f91814" providerId="LiveId" clId="{7EA432C7-8578-49D8-9AD3-017482F1EDD3}" dt="2022-12-01T16:19:12.996" v="316" actId="11"/>
        <pc:sldMkLst>
          <pc:docMk/>
          <pc:sldMk cId="876688506" sldId="277"/>
        </pc:sldMkLst>
        <pc:spChg chg="mod">
          <ac:chgData name="Salil Batra" userId="4d97008808f91814" providerId="LiveId" clId="{7EA432C7-8578-49D8-9AD3-017482F1EDD3}" dt="2022-12-01T16:19:12.996" v="316" actId="11"/>
          <ac:spMkLst>
            <pc:docMk/>
            <pc:sldMk cId="876688506" sldId="277"/>
            <ac:spMk id="3" creationId="{842FD7F2-B6AC-0233-D446-550602EA346B}"/>
          </ac:spMkLst>
        </pc:spChg>
      </pc:sldChg>
      <pc:sldChg chg="addSp delSp modSp add mod">
        <pc:chgData name="Salil Batra" userId="4d97008808f91814" providerId="LiveId" clId="{7EA432C7-8578-49D8-9AD3-017482F1EDD3}" dt="2022-12-01T16:20:34.531" v="324" actId="22"/>
        <pc:sldMkLst>
          <pc:docMk/>
          <pc:sldMk cId="2067028552" sldId="278"/>
        </pc:sldMkLst>
        <pc:spChg chg="del mod">
          <ac:chgData name="Salil Batra" userId="4d97008808f91814" providerId="LiveId" clId="{7EA432C7-8578-49D8-9AD3-017482F1EDD3}" dt="2022-12-01T16:20:34.531" v="324" actId="22"/>
          <ac:spMkLst>
            <pc:docMk/>
            <pc:sldMk cId="2067028552" sldId="278"/>
            <ac:spMk id="3" creationId="{842FD7F2-B6AC-0233-D446-550602EA346B}"/>
          </ac:spMkLst>
        </pc:spChg>
        <pc:picChg chg="add mod ord">
          <ac:chgData name="Salil Batra" userId="4d97008808f91814" providerId="LiveId" clId="{7EA432C7-8578-49D8-9AD3-017482F1EDD3}" dt="2022-12-01T16:20:34.531" v="324" actId="22"/>
          <ac:picMkLst>
            <pc:docMk/>
            <pc:sldMk cId="2067028552" sldId="278"/>
            <ac:picMk id="4" creationId="{37395C3D-D8A8-ABD9-2565-8038C07376D0}"/>
          </ac:picMkLst>
        </pc:picChg>
      </pc:sldChg>
      <pc:sldChg chg="modSp add mod">
        <pc:chgData name="Salil Batra" userId="4d97008808f91814" providerId="LiveId" clId="{7EA432C7-8578-49D8-9AD3-017482F1EDD3}" dt="2022-12-01T16:22:01.387" v="331" actId="27636"/>
        <pc:sldMkLst>
          <pc:docMk/>
          <pc:sldMk cId="3635907608" sldId="279"/>
        </pc:sldMkLst>
        <pc:spChg chg="mod">
          <ac:chgData name="Salil Batra" userId="4d97008808f91814" providerId="LiveId" clId="{7EA432C7-8578-49D8-9AD3-017482F1EDD3}" dt="2022-12-01T16:22:01.387" v="331" actId="27636"/>
          <ac:spMkLst>
            <pc:docMk/>
            <pc:sldMk cId="3635907608" sldId="279"/>
            <ac:spMk id="3" creationId="{842FD7F2-B6AC-0233-D446-550602EA346B}"/>
          </ac:spMkLst>
        </pc:spChg>
      </pc:sldChg>
      <pc:sldChg chg="modSp add mod">
        <pc:chgData name="Salil Batra" userId="4d97008808f91814" providerId="LiveId" clId="{7EA432C7-8578-49D8-9AD3-017482F1EDD3}" dt="2022-12-01T16:14:46.658" v="306" actId="20577"/>
        <pc:sldMkLst>
          <pc:docMk/>
          <pc:sldMk cId="964797397" sldId="280"/>
        </pc:sldMkLst>
        <pc:spChg chg="mod">
          <ac:chgData name="Salil Batra" userId="4d97008808f91814" providerId="LiveId" clId="{7EA432C7-8578-49D8-9AD3-017482F1EDD3}" dt="2022-12-01T16:14:46.658" v="306" actId="20577"/>
          <ac:spMkLst>
            <pc:docMk/>
            <pc:sldMk cId="964797397" sldId="280"/>
            <ac:spMk id="3" creationId="{842FD7F2-B6AC-0233-D446-550602EA346B}"/>
          </ac:spMkLst>
        </pc:spChg>
      </pc:sldChg>
      <pc:sldChg chg="modSp add mod">
        <pc:chgData name="Salil Batra" userId="4d97008808f91814" providerId="LiveId" clId="{7EA432C7-8578-49D8-9AD3-017482F1EDD3}" dt="2022-12-01T16:19:53.136" v="322" actId="113"/>
        <pc:sldMkLst>
          <pc:docMk/>
          <pc:sldMk cId="328671276" sldId="281"/>
        </pc:sldMkLst>
        <pc:spChg chg="mod">
          <ac:chgData name="Salil Batra" userId="4d97008808f91814" providerId="LiveId" clId="{7EA432C7-8578-49D8-9AD3-017482F1EDD3}" dt="2022-12-01T16:19:53.136" v="322" actId="113"/>
          <ac:spMkLst>
            <pc:docMk/>
            <pc:sldMk cId="328671276" sldId="281"/>
            <ac:spMk id="3" creationId="{842FD7F2-B6AC-0233-D446-550602EA346B}"/>
          </ac:spMkLst>
        </pc:spChg>
      </pc:sldChg>
      <pc:sldChg chg="addSp delSp modSp add mod">
        <pc:chgData name="Salil Batra" userId="4d97008808f91814" providerId="LiveId" clId="{7EA432C7-8578-49D8-9AD3-017482F1EDD3}" dt="2022-12-01T16:24:07.500" v="333" actId="22"/>
        <pc:sldMkLst>
          <pc:docMk/>
          <pc:sldMk cId="1214360790" sldId="282"/>
        </pc:sldMkLst>
        <pc:spChg chg="del mod">
          <ac:chgData name="Salil Batra" userId="4d97008808f91814" providerId="LiveId" clId="{7EA432C7-8578-49D8-9AD3-017482F1EDD3}" dt="2022-12-01T16:24:07.500" v="333" actId="22"/>
          <ac:spMkLst>
            <pc:docMk/>
            <pc:sldMk cId="1214360790" sldId="282"/>
            <ac:spMk id="3" creationId="{842FD7F2-B6AC-0233-D446-550602EA346B}"/>
          </ac:spMkLst>
        </pc:spChg>
        <pc:picChg chg="add mod ord">
          <ac:chgData name="Salil Batra" userId="4d97008808f91814" providerId="LiveId" clId="{7EA432C7-8578-49D8-9AD3-017482F1EDD3}" dt="2022-12-01T16:24:07.500" v="333" actId="22"/>
          <ac:picMkLst>
            <pc:docMk/>
            <pc:sldMk cId="1214360790" sldId="282"/>
            <ac:picMk id="4" creationId="{401784FD-7187-9D2B-1500-810235E4E706}"/>
          </ac:picMkLst>
        </pc:picChg>
      </pc:sldChg>
      <pc:sldChg chg="modSp add mod">
        <pc:chgData name="Salil Batra" userId="4d97008808f91814" providerId="LiveId" clId="{7EA432C7-8578-49D8-9AD3-017482F1EDD3}" dt="2022-12-01T16:24:32.021" v="336" actId="27636"/>
        <pc:sldMkLst>
          <pc:docMk/>
          <pc:sldMk cId="734958444" sldId="283"/>
        </pc:sldMkLst>
        <pc:spChg chg="mod">
          <ac:chgData name="Salil Batra" userId="4d97008808f91814" providerId="LiveId" clId="{7EA432C7-8578-49D8-9AD3-017482F1EDD3}" dt="2022-12-01T16:24:32.021" v="336" actId="27636"/>
          <ac:spMkLst>
            <pc:docMk/>
            <pc:sldMk cId="734958444" sldId="283"/>
            <ac:spMk id="3" creationId="{842FD7F2-B6AC-0233-D446-550602EA346B}"/>
          </ac:spMkLst>
        </pc:spChg>
      </pc:sldChg>
      <pc:sldChg chg="addSp delSp modSp add mod">
        <pc:chgData name="Salil Batra" userId="4d97008808f91814" providerId="LiveId" clId="{7EA432C7-8578-49D8-9AD3-017482F1EDD3}" dt="2022-12-01T16:51:11.720" v="534" actId="14100"/>
        <pc:sldMkLst>
          <pc:docMk/>
          <pc:sldMk cId="1898782349" sldId="284"/>
        </pc:sldMkLst>
        <pc:spChg chg="del mod">
          <ac:chgData name="Salil Batra" userId="4d97008808f91814" providerId="LiveId" clId="{7EA432C7-8578-49D8-9AD3-017482F1EDD3}" dt="2022-12-01T16:25:16.074" v="341" actId="22"/>
          <ac:spMkLst>
            <pc:docMk/>
            <pc:sldMk cId="1898782349" sldId="284"/>
            <ac:spMk id="3" creationId="{842FD7F2-B6AC-0233-D446-550602EA346B}"/>
          </ac:spMkLst>
        </pc:spChg>
        <pc:picChg chg="add mod ord">
          <ac:chgData name="Salil Batra" userId="4d97008808f91814" providerId="LiveId" clId="{7EA432C7-8578-49D8-9AD3-017482F1EDD3}" dt="2022-12-01T16:51:11.720" v="534" actId="14100"/>
          <ac:picMkLst>
            <pc:docMk/>
            <pc:sldMk cId="1898782349" sldId="284"/>
            <ac:picMk id="4" creationId="{C2680BB2-685E-596D-186B-36BCC67297AB}"/>
          </ac:picMkLst>
        </pc:picChg>
      </pc:sldChg>
      <pc:sldChg chg="addSp delSp modSp add mod">
        <pc:chgData name="Salil Batra" userId="4d97008808f91814" providerId="LiveId" clId="{7EA432C7-8578-49D8-9AD3-017482F1EDD3}" dt="2022-12-01T16:27:21.702" v="344" actId="22"/>
        <pc:sldMkLst>
          <pc:docMk/>
          <pc:sldMk cId="761343099" sldId="285"/>
        </pc:sldMkLst>
        <pc:spChg chg="del mod">
          <ac:chgData name="Salil Batra" userId="4d97008808f91814" providerId="LiveId" clId="{7EA432C7-8578-49D8-9AD3-017482F1EDD3}" dt="2022-12-01T16:27:21.702" v="344" actId="22"/>
          <ac:spMkLst>
            <pc:docMk/>
            <pc:sldMk cId="761343099" sldId="285"/>
            <ac:spMk id="3" creationId="{842FD7F2-B6AC-0233-D446-550602EA346B}"/>
          </ac:spMkLst>
        </pc:spChg>
        <pc:picChg chg="add mod ord">
          <ac:chgData name="Salil Batra" userId="4d97008808f91814" providerId="LiveId" clId="{7EA432C7-8578-49D8-9AD3-017482F1EDD3}" dt="2022-12-01T16:27:21.702" v="344" actId="22"/>
          <ac:picMkLst>
            <pc:docMk/>
            <pc:sldMk cId="761343099" sldId="285"/>
            <ac:picMk id="4" creationId="{5B8FD121-E0A3-15FA-7704-6C531DB45212}"/>
          </ac:picMkLst>
        </pc:picChg>
      </pc:sldChg>
      <pc:sldChg chg="modSp add mod">
        <pc:chgData name="Salil Batra" userId="4d97008808f91814" providerId="LiveId" clId="{7EA432C7-8578-49D8-9AD3-017482F1EDD3}" dt="2022-12-01T16:28:27.689" v="370" actId="11"/>
        <pc:sldMkLst>
          <pc:docMk/>
          <pc:sldMk cId="1876341250" sldId="286"/>
        </pc:sldMkLst>
        <pc:spChg chg="mod">
          <ac:chgData name="Salil Batra" userId="4d97008808f91814" providerId="LiveId" clId="{7EA432C7-8578-49D8-9AD3-017482F1EDD3}" dt="2022-12-01T16:28:27.689" v="370" actId="11"/>
          <ac:spMkLst>
            <pc:docMk/>
            <pc:sldMk cId="1876341250" sldId="286"/>
            <ac:spMk id="3" creationId="{842FD7F2-B6AC-0233-D446-550602EA346B}"/>
          </ac:spMkLst>
        </pc:spChg>
      </pc:sldChg>
      <pc:sldChg chg="addSp delSp modSp add mod">
        <pc:chgData name="Salil Batra" userId="4d97008808f91814" providerId="LiveId" clId="{7EA432C7-8578-49D8-9AD3-017482F1EDD3}" dt="2022-12-01T16:30:25.027" v="380" actId="1076"/>
        <pc:sldMkLst>
          <pc:docMk/>
          <pc:sldMk cId="2919177578" sldId="287"/>
        </pc:sldMkLst>
        <pc:spChg chg="del mod">
          <ac:chgData name="Salil Batra" userId="4d97008808f91814" providerId="LiveId" clId="{7EA432C7-8578-49D8-9AD3-017482F1EDD3}" dt="2022-12-01T16:29:45.355" v="374" actId="22"/>
          <ac:spMkLst>
            <pc:docMk/>
            <pc:sldMk cId="2919177578" sldId="287"/>
            <ac:spMk id="3" creationId="{842FD7F2-B6AC-0233-D446-550602EA346B}"/>
          </ac:spMkLst>
        </pc:spChg>
        <pc:picChg chg="add mod ord">
          <ac:chgData name="Salil Batra" userId="4d97008808f91814" providerId="LiveId" clId="{7EA432C7-8578-49D8-9AD3-017482F1EDD3}" dt="2022-12-01T16:30:19.265" v="378" actId="1076"/>
          <ac:picMkLst>
            <pc:docMk/>
            <pc:sldMk cId="2919177578" sldId="287"/>
            <ac:picMk id="4" creationId="{9232C412-F9B4-C982-5265-173B5A38A7A2}"/>
          </ac:picMkLst>
        </pc:picChg>
        <pc:picChg chg="add mod">
          <ac:chgData name="Salil Batra" userId="4d97008808f91814" providerId="LiveId" clId="{7EA432C7-8578-49D8-9AD3-017482F1EDD3}" dt="2022-12-01T16:30:25.027" v="380" actId="1076"/>
          <ac:picMkLst>
            <pc:docMk/>
            <pc:sldMk cId="2919177578" sldId="287"/>
            <ac:picMk id="6" creationId="{F3E17E8A-49A3-04D5-2A7E-AB3430480090}"/>
          </ac:picMkLst>
        </pc:picChg>
      </pc:sldChg>
      <pc:sldChg chg="modSp add mod">
        <pc:chgData name="Salil Batra" userId="4d97008808f91814" providerId="LiveId" clId="{7EA432C7-8578-49D8-9AD3-017482F1EDD3}" dt="2022-12-01T16:31:10.429" v="385" actId="27636"/>
        <pc:sldMkLst>
          <pc:docMk/>
          <pc:sldMk cId="4102252924" sldId="288"/>
        </pc:sldMkLst>
        <pc:spChg chg="mod">
          <ac:chgData name="Salil Batra" userId="4d97008808f91814" providerId="LiveId" clId="{7EA432C7-8578-49D8-9AD3-017482F1EDD3}" dt="2022-12-01T16:31:10.429" v="385" actId="27636"/>
          <ac:spMkLst>
            <pc:docMk/>
            <pc:sldMk cId="4102252924" sldId="288"/>
            <ac:spMk id="3" creationId="{842FD7F2-B6AC-0233-D446-550602EA346B}"/>
          </ac:spMkLst>
        </pc:spChg>
      </pc:sldChg>
      <pc:sldChg chg="modSp add mod">
        <pc:chgData name="Salil Batra" userId="4d97008808f91814" providerId="LiveId" clId="{7EA432C7-8578-49D8-9AD3-017482F1EDD3}" dt="2022-12-01T16:28:59.639" v="372" actId="113"/>
        <pc:sldMkLst>
          <pc:docMk/>
          <pc:sldMk cId="625655813" sldId="289"/>
        </pc:sldMkLst>
        <pc:spChg chg="mod">
          <ac:chgData name="Salil Batra" userId="4d97008808f91814" providerId="LiveId" clId="{7EA432C7-8578-49D8-9AD3-017482F1EDD3}" dt="2022-12-01T16:28:59.639" v="372" actId="113"/>
          <ac:spMkLst>
            <pc:docMk/>
            <pc:sldMk cId="625655813" sldId="289"/>
            <ac:spMk id="3" creationId="{842FD7F2-B6AC-0233-D446-550602EA346B}"/>
          </ac:spMkLst>
        </pc:spChg>
      </pc:sldChg>
      <pc:sldChg chg="addSp delSp modSp add mod">
        <pc:chgData name="Salil Batra" userId="4d97008808f91814" providerId="LiveId" clId="{7EA432C7-8578-49D8-9AD3-017482F1EDD3}" dt="2022-12-01T16:31:45.152" v="389" actId="22"/>
        <pc:sldMkLst>
          <pc:docMk/>
          <pc:sldMk cId="899285736" sldId="290"/>
        </pc:sldMkLst>
        <pc:spChg chg="del mod">
          <ac:chgData name="Salil Batra" userId="4d97008808f91814" providerId="LiveId" clId="{7EA432C7-8578-49D8-9AD3-017482F1EDD3}" dt="2022-12-01T16:31:45.152" v="389" actId="22"/>
          <ac:spMkLst>
            <pc:docMk/>
            <pc:sldMk cId="899285736" sldId="290"/>
            <ac:spMk id="3" creationId="{842FD7F2-B6AC-0233-D446-550602EA346B}"/>
          </ac:spMkLst>
        </pc:spChg>
        <pc:picChg chg="add mod ord">
          <ac:chgData name="Salil Batra" userId="4d97008808f91814" providerId="LiveId" clId="{7EA432C7-8578-49D8-9AD3-017482F1EDD3}" dt="2022-12-01T16:31:45.152" v="389" actId="22"/>
          <ac:picMkLst>
            <pc:docMk/>
            <pc:sldMk cId="899285736" sldId="290"/>
            <ac:picMk id="4" creationId="{5F11D924-DF22-CDBF-2E05-B348EB6FD78E}"/>
          </ac:picMkLst>
        </pc:picChg>
      </pc:sldChg>
      <pc:sldChg chg="modSp add mod">
        <pc:chgData name="Salil Batra" userId="4d97008808f91814" providerId="LiveId" clId="{7EA432C7-8578-49D8-9AD3-017482F1EDD3}" dt="2022-12-01T16:32:02.610" v="391"/>
        <pc:sldMkLst>
          <pc:docMk/>
          <pc:sldMk cId="4016623183" sldId="291"/>
        </pc:sldMkLst>
        <pc:spChg chg="mod">
          <ac:chgData name="Salil Batra" userId="4d97008808f91814" providerId="LiveId" clId="{7EA432C7-8578-49D8-9AD3-017482F1EDD3}" dt="2022-12-01T16:32:02.610" v="391"/>
          <ac:spMkLst>
            <pc:docMk/>
            <pc:sldMk cId="4016623183" sldId="291"/>
            <ac:spMk id="3" creationId="{842FD7F2-B6AC-0233-D446-550602EA346B}"/>
          </ac:spMkLst>
        </pc:spChg>
      </pc:sldChg>
      <pc:sldChg chg="addSp delSp modSp add mod">
        <pc:chgData name="Salil Batra" userId="4d97008808f91814" providerId="LiveId" clId="{7EA432C7-8578-49D8-9AD3-017482F1EDD3}" dt="2022-12-01T16:40:24.785" v="473" actId="14100"/>
        <pc:sldMkLst>
          <pc:docMk/>
          <pc:sldMk cId="3058485814" sldId="292"/>
        </pc:sldMkLst>
        <pc:spChg chg="del mod">
          <ac:chgData name="Salil Batra" userId="4d97008808f91814" providerId="LiveId" clId="{7EA432C7-8578-49D8-9AD3-017482F1EDD3}" dt="2022-12-01T16:32:59.581" v="393" actId="22"/>
          <ac:spMkLst>
            <pc:docMk/>
            <pc:sldMk cId="3058485814" sldId="292"/>
            <ac:spMk id="3" creationId="{842FD7F2-B6AC-0233-D446-550602EA346B}"/>
          </ac:spMkLst>
        </pc:spChg>
        <pc:picChg chg="add mod ord">
          <ac:chgData name="Salil Batra" userId="4d97008808f91814" providerId="LiveId" clId="{7EA432C7-8578-49D8-9AD3-017482F1EDD3}" dt="2022-12-01T16:40:24.785" v="473" actId="14100"/>
          <ac:picMkLst>
            <pc:docMk/>
            <pc:sldMk cId="3058485814" sldId="292"/>
            <ac:picMk id="4" creationId="{D202C96A-A0F4-A461-0C17-CE79EF11A737}"/>
          </ac:picMkLst>
        </pc:picChg>
      </pc:sldChg>
      <pc:sldChg chg="modSp add mod">
        <pc:chgData name="Salil Batra" userId="4d97008808f91814" providerId="LiveId" clId="{7EA432C7-8578-49D8-9AD3-017482F1EDD3}" dt="2022-12-01T16:34:12.957" v="403" actId="27636"/>
        <pc:sldMkLst>
          <pc:docMk/>
          <pc:sldMk cId="2432499765" sldId="293"/>
        </pc:sldMkLst>
        <pc:spChg chg="mod">
          <ac:chgData name="Salil Batra" userId="4d97008808f91814" providerId="LiveId" clId="{7EA432C7-8578-49D8-9AD3-017482F1EDD3}" dt="2022-12-01T16:34:12.957" v="403" actId="27636"/>
          <ac:spMkLst>
            <pc:docMk/>
            <pc:sldMk cId="2432499765" sldId="293"/>
            <ac:spMk id="3" creationId="{842FD7F2-B6AC-0233-D446-550602EA346B}"/>
          </ac:spMkLst>
        </pc:spChg>
      </pc:sldChg>
      <pc:sldChg chg="addSp delSp modSp add mod">
        <pc:chgData name="Salil Batra" userId="4d97008808f91814" providerId="LiveId" clId="{7EA432C7-8578-49D8-9AD3-017482F1EDD3}" dt="2022-12-01T16:34:40.963" v="405" actId="22"/>
        <pc:sldMkLst>
          <pc:docMk/>
          <pc:sldMk cId="3097811544" sldId="294"/>
        </pc:sldMkLst>
        <pc:spChg chg="del mod">
          <ac:chgData name="Salil Batra" userId="4d97008808f91814" providerId="LiveId" clId="{7EA432C7-8578-49D8-9AD3-017482F1EDD3}" dt="2022-12-01T16:34:40.963" v="405" actId="22"/>
          <ac:spMkLst>
            <pc:docMk/>
            <pc:sldMk cId="3097811544" sldId="294"/>
            <ac:spMk id="3" creationId="{842FD7F2-B6AC-0233-D446-550602EA346B}"/>
          </ac:spMkLst>
        </pc:spChg>
        <pc:picChg chg="add mod ord">
          <ac:chgData name="Salil Batra" userId="4d97008808f91814" providerId="LiveId" clId="{7EA432C7-8578-49D8-9AD3-017482F1EDD3}" dt="2022-12-01T16:34:40.963" v="405" actId="22"/>
          <ac:picMkLst>
            <pc:docMk/>
            <pc:sldMk cId="3097811544" sldId="294"/>
            <ac:picMk id="4" creationId="{A3668C90-4261-E956-E5C2-ECAB8FE6187C}"/>
          </ac:picMkLst>
        </pc:picChg>
      </pc:sldChg>
      <pc:sldChg chg="modSp add mod">
        <pc:chgData name="Salil Batra" userId="4d97008808f91814" providerId="LiveId" clId="{7EA432C7-8578-49D8-9AD3-017482F1EDD3}" dt="2022-12-01T16:35:33.434" v="410" actId="255"/>
        <pc:sldMkLst>
          <pc:docMk/>
          <pc:sldMk cId="2211855702" sldId="295"/>
        </pc:sldMkLst>
        <pc:spChg chg="mod">
          <ac:chgData name="Salil Batra" userId="4d97008808f91814" providerId="LiveId" clId="{7EA432C7-8578-49D8-9AD3-017482F1EDD3}" dt="2022-12-01T16:35:33.434" v="410" actId="255"/>
          <ac:spMkLst>
            <pc:docMk/>
            <pc:sldMk cId="2211855702" sldId="295"/>
            <ac:spMk id="3" creationId="{842FD7F2-B6AC-0233-D446-550602EA346B}"/>
          </ac:spMkLst>
        </pc:spChg>
      </pc:sldChg>
      <pc:sldChg chg="addSp delSp modSp add mod">
        <pc:chgData name="Salil Batra" userId="4d97008808f91814" providerId="LiveId" clId="{7EA432C7-8578-49D8-9AD3-017482F1EDD3}" dt="2022-12-01T16:35:55.622" v="413" actId="14100"/>
        <pc:sldMkLst>
          <pc:docMk/>
          <pc:sldMk cId="1519807189" sldId="296"/>
        </pc:sldMkLst>
        <pc:spChg chg="del mod">
          <ac:chgData name="Salil Batra" userId="4d97008808f91814" providerId="LiveId" clId="{7EA432C7-8578-49D8-9AD3-017482F1EDD3}" dt="2022-12-01T16:35:53.070" v="412" actId="22"/>
          <ac:spMkLst>
            <pc:docMk/>
            <pc:sldMk cId="1519807189" sldId="296"/>
            <ac:spMk id="3" creationId="{842FD7F2-B6AC-0233-D446-550602EA346B}"/>
          </ac:spMkLst>
        </pc:spChg>
        <pc:picChg chg="add mod ord">
          <ac:chgData name="Salil Batra" userId="4d97008808f91814" providerId="LiveId" clId="{7EA432C7-8578-49D8-9AD3-017482F1EDD3}" dt="2022-12-01T16:35:55.622" v="413" actId="14100"/>
          <ac:picMkLst>
            <pc:docMk/>
            <pc:sldMk cId="1519807189" sldId="296"/>
            <ac:picMk id="4" creationId="{57C7B49A-84F5-AE32-B44E-153C8AD34030}"/>
          </ac:picMkLst>
        </pc:picChg>
      </pc:sldChg>
      <pc:sldChg chg="modSp add mod">
        <pc:chgData name="Salil Batra" userId="4d97008808f91814" providerId="LiveId" clId="{7EA432C7-8578-49D8-9AD3-017482F1EDD3}" dt="2022-12-01T16:36:41.767" v="438" actId="255"/>
        <pc:sldMkLst>
          <pc:docMk/>
          <pc:sldMk cId="1889766532" sldId="297"/>
        </pc:sldMkLst>
        <pc:spChg chg="mod">
          <ac:chgData name="Salil Batra" userId="4d97008808f91814" providerId="LiveId" clId="{7EA432C7-8578-49D8-9AD3-017482F1EDD3}" dt="2022-12-01T16:36:41.767" v="438" actId="255"/>
          <ac:spMkLst>
            <pc:docMk/>
            <pc:sldMk cId="1889766532" sldId="297"/>
            <ac:spMk id="3" creationId="{842FD7F2-B6AC-0233-D446-550602EA346B}"/>
          </ac:spMkLst>
        </pc:spChg>
      </pc:sldChg>
      <pc:sldChg chg="addSp delSp modSp add mod">
        <pc:chgData name="Salil Batra" userId="4d97008808f91814" providerId="LiveId" clId="{7EA432C7-8578-49D8-9AD3-017482F1EDD3}" dt="2022-12-01T16:37:59.384" v="449" actId="14100"/>
        <pc:sldMkLst>
          <pc:docMk/>
          <pc:sldMk cId="3537104077" sldId="298"/>
        </pc:sldMkLst>
        <pc:spChg chg="del mod">
          <ac:chgData name="Salil Batra" userId="4d97008808f91814" providerId="LiveId" clId="{7EA432C7-8578-49D8-9AD3-017482F1EDD3}" dt="2022-12-01T16:37:40.859" v="443" actId="22"/>
          <ac:spMkLst>
            <pc:docMk/>
            <pc:sldMk cId="3537104077" sldId="298"/>
            <ac:spMk id="3" creationId="{842FD7F2-B6AC-0233-D446-550602EA346B}"/>
          </ac:spMkLst>
        </pc:spChg>
        <pc:picChg chg="add mod ord">
          <ac:chgData name="Salil Batra" userId="4d97008808f91814" providerId="LiveId" clId="{7EA432C7-8578-49D8-9AD3-017482F1EDD3}" dt="2022-12-01T16:37:59.384" v="449" actId="14100"/>
          <ac:picMkLst>
            <pc:docMk/>
            <pc:sldMk cId="3537104077" sldId="298"/>
            <ac:picMk id="4" creationId="{DF34BCD0-F91A-81D8-B795-FB580161886D}"/>
          </ac:picMkLst>
        </pc:picChg>
      </pc:sldChg>
      <pc:sldChg chg="modSp add mod">
        <pc:chgData name="Salil Batra" userId="4d97008808f91814" providerId="LiveId" clId="{7EA432C7-8578-49D8-9AD3-017482F1EDD3}" dt="2022-12-01T16:36:47.217" v="439" actId="255"/>
        <pc:sldMkLst>
          <pc:docMk/>
          <pc:sldMk cId="3385451579" sldId="299"/>
        </pc:sldMkLst>
        <pc:spChg chg="mod">
          <ac:chgData name="Salil Batra" userId="4d97008808f91814" providerId="LiveId" clId="{7EA432C7-8578-49D8-9AD3-017482F1EDD3}" dt="2022-12-01T16:36:47.217" v="439" actId="255"/>
          <ac:spMkLst>
            <pc:docMk/>
            <pc:sldMk cId="3385451579" sldId="299"/>
            <ac:spMk id="3" creationId="{842FD7F2-B6AC-0233-D446-550602EA346B}"/>
          </ac:spMkLst>
        </pc:spChg>
      </pc:sldChg>
      <pc:sldChg chg="modSp add mod">
        <pc:chgData name="Salil Batra" userId="4d97008808f91814" providerId="LiveId" clId="{7EA432C7-8578-49D8-9AD3-017482F1EDD3}" dt="2022-12-01T16:38:23.015" v="454" actId="27636"/>
        <pc:sldMkLst>
          <pc:docMk/>
          <pc:sldMk cId="3380920756" sldId="300"/>
        </pc:sldMkLst>
        <pc:spChg chg="mod">
          <ac:chgData name="Salil Batra" userId="4d97008808f91814" providerId="LiveId" clId="{7EA432C7-8578-49D8-9AD3-017482F1EDD3}" dt="2022-12-01T16:38:23.015" v="454" actId="27636"/>
          <ac:spMkLst>
            <pc:docMk/>
            <pc:sldMk cId="3380920756" sldId="300"/>
            <ac:spMk id="3" creationId="{842FD7F2-B6AC-0233-D446-550602EA346B}"/>
          </ac:spMkLst>
        </pc:spChg>
      </pc:sldChg>
      <pc:sldChg chg="modSp add mod">
        <pc:chgData name="Salil Batra" userId="4d97008808f91814" providerId="LiveId" clId="{7EA432C7-8578-49D8-9AD3-017482F1EDD3}" dt="2022-12-01T16:39:21.186" v="467" actId="255"/>
        <pc:sldMkLst>
          <pc:docMk/>
          <pc:sldMk cId="1296991461" sldId="301"/>
        </pc:sldMkLst>
        <pc:spChg chg="mod">
          <ac:chgData name="Salil Batra" userId="4d97008808f91814" providerId="LiveId" clId="{7EA432C7-8578-49D8-9AD3-017482F1EDD3}" dt="2022-12-01T16:39:21.186" v="467" actId="255"/>
          <ac:spMkLst>
            <pc:docMk/>
            <pc:sldMk cId="1296991461" sldId="301"/>
            <ac:spMk id="3" creationId="{842FD7F2-B6AC-0233-D446-550602EA346B}"/>
          </ac:spMkLst>
        </pc:spChg>
      </pc:sldChg>
      <pc:sldChg chg="addSp delSp modSp add mod ord">
        <pc:chgData name="Salil Batra" userId="4d97008808f91814" providerId="LiveId" clId="{7EA432C7-8578-49D8-9AD3-017482F1EDD3}" dt="2022-12-01T16:39:00.596" v="463"/>
        <pc:sldMkLst>
          <pc:docMk/>
          <pc:sldMk cId="3827380452" sldId="302"/>
        </pc:sldMkLst>
        <pc:spChg chg="del mod">
          <ac:chgData name="Salil Batra" userId="4d97008808f91814" providerId="LiveId" clId="{7EA432C7-8578-49D8-9AD3-017482F1EDD3}" dt="2022-12-01T16:38:47.444" v="457" actId="22"/>
          <ac:spMkLst>
            <pc:docMk/>
            <pc:sldMk cId="3827380452" sldId="302"/>
            <ac:spMk id="3" creationId="{842FD7F2-B6AC-0233-D446-550602EA346B}"/>
          </ac:spMkLst>
        </pc:spChg>
        <pc:picChg chg="add mod ord">
          <ac:chgData name="Salil Batra" userId="4d97008808f91814" providerId="LiveId" clId="{7EA432C7-8578-49D8-9AD3-017482F1EDD3}" dt="2022-12-01T16:38:57.897" v="461" actId="14100"/>
          <ac:picMkLst>
            <pc:docMk/>
            <pc:sldMk cId="3827380452" sldId="302"/>
            <ac:picMk id="4" creationId="{DC7AB0F1-681C-CC89-B122-975F98999DE5}"/>
          </ac:picMkLst>
        </pc:picChg>
      </pc:sldChg>
      <pc:sldChg chg="addSp delSp modSp new mod">
        <pc:chgData name="Salil Batra" userId="4d97008808f91814" providerId="LiveId" clId="{7EA432C7-8578-49D8-9AD3-017482F1EDD3}" dt="2022-12-01T16:50:44.390" v="531" actId="255"/>
        <pc:sldMkLst>
          <pc:docMk/>
          <pc:sldMk cId="1634636994" sldId="303"/>
        </pc:sldMkLst>
        <pc:spChg chg="del mod">
          <ac:chgData name="Salil Batra" userId="4d97008808f91814" providerId="LiveId" clId="{7EA432C7-8578-49D8-9AD3-017482F1EDD3}" dt="2022-12-01T16:45:58.003" v="476" actId="478"/>
          <ac:spMkLst>
            <pc:docMk/>
            <pc:sldMk cId="1634636994" sldId="303"/>
            <ac:spMk id="2" creationId="{D8628523-F230-37E7-6D7F-34C56A3B8FD2}"/>
          </ac:spMkLst>
        </pc:spChg>
        <pc:spChg chg="add del mod">
          <ac:chgData name="Salil Batra" userId="4d97008808f91814" providerId="LiveId" clId="{7EA432C7-8578-49D8-9AD3-017482F1EDD3}" dt="2022-12-01T16:46:44.396" v="490" actId="14100"/>
          <ac:spMkLst>
            <pc:docMk/>
            <pc:sldMk cId="1634636994" sldId="303"/>
            <ac:spMk id="3" creationId="{EC2B196B-D8A0-1CB2-9AC0-30B44E70EF5A}"/>
          </ac:spMkLst>
        </pc:spChg>
        <pc:spChg chg="add del mod">
          <ac:chgData name="Salil Batra" userId="4d97008808f91814" providerId="LiveId" clId="{7EA432C7-8578-49D8-9AD3-017482F1EDD3}" dt="2022-12-01T16:46:20.848" v="485"/>
          <ac:spMkLst>
            <pc:docMk/>
            <pc:sldMk cId="1634636994" sldId="303"/>
            <ac:spMk id="4" creationId="{D5E6B96C-3DC2-3171-7876-4D75BFE9CB6A}"/>
          </ac:spMkLst>
        </pc:spChg>
        <pc:spChg chg="add mod">
          <ac:chgData name="Salil Batra" userId="4d97008808f91814" providerId="LiveId" clId="{7EA432C7-8578-49D8-9AD3-017482F1EDD3}" dt="2022-12-01T16:50:44.390" v="531" actId="255"/>
          <ac:spMkLst>
            <pc:docMk/>
            <pc:sldMk cId="1634636994" sldId="303"/>
            <ac:spMk id="5" creationId="{AEE9A40C-14A3-C917-6516-53C1C3A126B7}"/>
          </ac:spMkLst>
        </pc:spChg>
        <pc:picChg chg="add mod">
          <ac:chgData name="Salil Batra" userId="4d97008808f91814" providerId="LiveId" clId="{7EA432C7-8578-49D8-9AD3-017482F1EDD3}" dt="2022-12-01T16:47:38.144" v="512" actId="1076"/>
          <ac:picMkLst>
            <pc:docMk/>
            <pc:sldMk cId="1634636994" sldId="303"/>
            <ac:picMk id="7" creationId="{1E7AE293-7E2E-8EF2-5770-5C38B337A092}"/>
          </ac:picMkLst>
        </pc:picChg>
      </pc:sldChg>
      <pc:sldChg chg="new del">
        <pc:chgData name="Salil Batra" userId="4d97008808f91814" providerId="LiveId" clId="{7EA432C7-8578-49D8-9AD3-017482F1EDD3}" dt="2022-12-01T16:39:58.874" v="469" actId="47"/>
        <pc:sldMkLst>
          <pc:docMk/>
          <pc:sldMk cId="2445856799" sldId="303"/>
        </pc:sldMkLst>
      </pc:sldChg>
      <pc:sldChg chg="addSp modSp add mod">
        <pc:chgData name="Salil Batra" userId="4d97008808f91814" providerId="LiveId" clId="{7EA432C7-8578-49D8-9AD3-017482F1EDD3}" dt="2022-12-01T16:48:22.143" v="519" actId="1076"/>
        <pc:sldMkLst>
          <pc:docMk/>
          <pc:sldMk cId="682546470" sldId="304"/>
        </pc:sldMkLst>
        <pc:spChg chg="mod">
          <ac:chgData name="Salil Batra" userId="4d97008808f91814" providerId="LiveId" clId="{7EA432C7-8578-49D8-9AD3-017482F1EDD3}" dt="2022-12-01T16:48:05.514" v="517" actId="27636"/>
          <ac:spMkLst>
            <pc:docMk/>
            <pc:sldMk cId="682546470" sldId="304"/>
            <ac:spMk id="3" creationId="{EC2B196B-D8A0-1CB2-9AC0-30B44E70EF5A}"/>
          </ac:spMkLst>
        </pc:spChg>
        <pc:picChg chg="add mod">
          <ac:chgData name="Salil Batra" userId="4d97008808f91814" providerId="LiveId" clId="{7EA432C7-8578-49D8-9AD3-017482F1EDD3}" dt="2022-12-01T16:48:22.143" v="519" actId="1076"/>
          <ac:picMkLst>
            <pc:docMk/>
            <pc:sldMk cId="682546470" sldId="304"/>
            <ac:picMk id="4" creationId="{662B825B-A6B8-991C-189A-ABE1A2F2EEAF}"/>
          </ac:picMkLst>
        </pc:picChg>
      </pc:sldChg>
      <pc:sldChg chg="addSp modSp add mod">
        <pc:chgData name="Salil Batra" userId="4d97008808f91814" providerId="LiveId" clId="{7EA432C7-8578-49D8-9AD3-017482F1EDD3}" dt="2022-12-01T16:49:10.620" v="524" actId="1076"/>
        <pc:sldMkLst>
          <pc:docMk/>
          <pc:sldMk cId="4219558838" sldId="305"/>
        </pc:sldMkLst>
        <pc:spChg chg="mod">
          <ac:chgData name="Salil Batra" userId="4d97008808f91814" providerId="LiveId" clId="{7EA432C7-8578-49D8-9AD3-017482F1EDD3}" dt="2022-12-01T16:48:49.728" v="522" actId="27636"/>
          <ac:spMkLst>
            <pc:docMk/>
            <pc:sldMk cId="4219558838" sldId="305"/>
            <ac:spMk id="3" creationId="{EC2B196B-D8A0-1CB2-9AC0-30B44E70EF5A}"/>
          </ac:spMkLst>
        </pc:spChg>
        <pc:picChg chg="add mod">
          <ac:chgData name="Salil Batra" userId="4d97008808f91814" providerId="LiveId" clId="{7EA432C7-8578-49D8-9AD3-017482F1EDD3}" dt="2022-12-01T16:49:10.620" v="524" actId="1076"/>
          <ac:picMkLst>
            <pc:docMk/>
            <pc:sldMk cId="4219558838" sldId="305"/>
            <ac:picMk id="4" creationId="{A5C315CD-B801-33D8-3FF4-75A458273B92}"/>
          </ac:picMkLst>
        </pc:picChg>
      </pc:sldChg>
      <pc:sldChg chg="addSp modSp add mod">
        <pc:chgData name="Salil Batra" userId="4d97008808f91814" providerId="LiveId" clId="{7EA432C7-8578-49D8-9AD3-017482F1EDD3}" dt="2022-12-01T16:50:16.610" v="529" actId="1076"/>
        <pc:sldMkLst>
          <pc:docMk/>
          <pc:sldMk cId="3958948327" sldId="306"/>
        </pc:sldMkLst>
        <pc:spChg chg="mod">
          <ac:chgData name="Salil Batra" userId="4d97008808f91814" providerId="LiveId" clId="{7EA432C7-8578-49D8-9AD3-017482F1EDD3}" dt="2022-12-01T16:49:58.779" v="527" actId="27636"/>
          <ac:spMkLst>
            <pc:docMk/>
            <pc:sldMk cId="3958948327" sldId="306"/>
            <ac:spMk id="3" creationId="{EC2B196B-D8A0-1CB2-9AC0-30B44E70EF5A}"/>
          </ac:spMkLst>
        </pc:spChg>
        <pc:picChg chg="add mod">
          <ac:chgData name="Salil Batra" userId="4d97008808f91814" providerId="LiveId" clId="{7EA432C7-8578-49D8-9AD3-017482F1EDD3}" dt="2022-12-01T16:50:16.610" v="529" actId="1076"/>
          <ac:picMkLst>
            <pc:docMk/>
            <pc:sldMk cId="3958948327" sldId="306"/>
            <ac:picMk id="4" creationId="{297E7A3A-BB7B-65E2-3BE4-3E4BCB2C4751}"/>
          </ac:picMkLst>
        </pc:picChg>
      </pc:sldChg>
      <pc:sldChg chg="add del">
        <pc:chgData name="Salil Batra" userId="4d97008808f91814" providerId="LiveId" clId="{7EA432C7-8578-49D8-9AD3-017482F1EDD3}" dt="2022-12-01T16:50:53.401" v="532" actId="47"/>
        <pc:sldMkLst>
          <pc:docMk/>
          <pc:sldMk cId="2248544464" sldId="307"/>
        </pc:sldMkLst>
      </pc:sldChg>
      <pc:sldChg chg="add del">
        <pc:chgData name="Salil Batra" userId="4d97008808f91814" providerId="LiveId" clId="{7EA432C7-8578-49D8-9AD3-017482F1EDD3}" dt="2022-12-01T16:50:56.318" v="533" actId="47"/>
        <pc:sldMkLst>
          <pc:docMk/>
          <pc:sldMk cId="711732960" sldId="30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10F35-D9BF-0A2D-9CDD-53A15E1BEA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9089C8-8B8C-FAAF-4C6B-9F7B3365E4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3A06D-D207-74EA-F33E-C5A2A906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63808-AD74-40E2-9FC9-1D7CAED0DF9C}" type="datetimeFigureOut">
              <a:rPr lang="en-IN" smtClean="0"/>
              <a:t>01-12-2022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2B364-A870-07EE-87AE-71A536F2D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68D50-FCAD-0BFD-7809-0B12E2009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8E86A-9F31-47D4-AFAB-77FE5E07C2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3167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B3261-4912-8D78-2A4B-341CACDB6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5E6BB4-3976-14A9-ED45-B4EE60BEE9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C1685-50E7-8A18-B278-033BEEDDD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63808-AD74-40E2-9FC9-1D7CAED0DF9C}" type="datetimeFigureOut">
              <a:rPr lang="en-IN" smtClean="0"/>
              <a:t>01-12-2022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0DB05-61BD-B883-DE50-BCEBEBF79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D9469-C12C-4D4A-9CE4-AB0A454C1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8E86A-9F31-47D4-AFAB-77FE5E07C2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5255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E9DBAA-029A-F138-777B-7AEBFD3060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6AC188-87AF-C5B6-E969-0483D7D85E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40DC8-FD21-E496-F2A1-0D183BD41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63808-AD74-40E2-9FC9-1D7CAED0DF9C}" type="datetimeFigureOut">
              <a:rPr lang="en-IN" smtClean="0"/>
              <a:t>01-12-2022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6D7DC-B27F-415B-D4A5-D108846BC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563285-AA54-7917-D0F3-0919EDCE0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8E86A-9F31-47D4-AFAB-77FE5E07C2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4066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24D28-7709-6BD7-285D-0957DE2AD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94831-7DE7-1FA7-BB1E-057D5585E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D6BB1-6E05-5226-FE75-ED4554BCC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63808-AD74-40E2-9FC9-1D7CAED0DF9C}" type="datetimeFigureOut">
              <a:rPr lang="en-IN" smtClean="0"/>
              <a:t>01-12-2022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5DA9B-E0D1-7EA6-F2CF-D5290074C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6AC54-7594-8E8F-26C3-DB1196C5A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8E86A-9F31-47D4-AFAB-77FE5E07C2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2340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F9C69-1429-EBA3-1ABC-81E7F16CA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AEDC0-C4AF-2D30-C581-27886C73A0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4202BB-3920-24F0-0763-FDAD20F80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63808-AD74-40E2-9FC9-1D7CAED0DF9C}" type="datetimeFigureOut">
              <a:rPr lang="en-IN" smtClean="0"/>
              <a:t>01-12-2022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89D56-1703-CBD5-2969-B5D0F4DF1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5F00E-E8BD-A03A-A144-F889FC095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8E86A-9F31-47D4-AFAB-77FE5E07C2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93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D1A50-6913-A824-3342-261F2B0C1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F348C-C5B7-0274-954D-42C1171EA7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DC6869-EEC0-C0B3-5638-4209F5424C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3D242B-3260-D4FF-0CAC-E5D74B611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63808-AD74-40E2-9FC9-1D7CAED0DF9C}" type="datetimeFigureOut">
              <a:rPr lang="en-IN" smtClean="0"/>
              <a:t>01-12-2022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5C94E0-D632-E771-B9CC-52FD6F822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A06A48-7A40-10EC-3A6D-FBC564D2C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8E86A-9F31-47D4-AFAB-77FE5E07C2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7184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7B4E2-AA9C-8B35-B8B3-D404A4770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8BDCE6-560F-78EC-5762-8AF3121BC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20A7A0-D030-6844-DC39-A1AAE8A6B9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EF167A-04D6-F92A-D09A-89840B6AB9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D0A338-A842-16AB-43CB-FBFD49C13D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FFDDFB-C81A-1044-43D8-8986A3224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63808-AD74-40E2-9FC9-1D7CAED0DF9C}" type="datetimeFigureOut">
              <a:rPr lang="en-IN" smtClean="0"/>
              <a:t>01-12-2022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66B197-4775-BAFF-71D5-CC3BA5185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A227D8-2B66-C8B8-E07C-7FB8CAAEA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8E86A-9F31-47D4-AFAB-77FE5E07C2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9867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636F3-60E8-3970-D0A3-7CC6C8166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747D88-1392-838D-74EF-307F179E0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63808-AD74-40E2-9FC9-1D7CAED0DF9C}" type="datetimeFigureOut">
              <a:rPr lang="en-IN" smtClean="0"/>
              <a:t>01-12-2022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CEE47E-9F85-67A2-1D72-E17C81EA9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4DEFA5-329C-5987-A2CB-A785C7D4B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8E86A-9F31-47D4-AFAB-77FE5E07C2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0624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A5A287-73A2-84C0-D354-D6AD07D17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63808-AD74-40E2-9FC9-1D7CAED0DF9C}" type="datetimeFigureOut">
              <a:rPr lang="en-IN" smtClean="0"/>
              <a:t>01-12-2022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99CFC2-C2CC-6305-9121-7C643CF43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880ED-9775-D5C0-0C10-1294450E6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8E86A-9F31-47D4-AFAB-77FE5E07C2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5387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A9861-9530-005A-0CB6-2157E4898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EC75C-292E-EC43-6CD9-6A4071AEA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E4F776-6E63-890E-EBB0-782A33B47A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DB9613-A099-59D3-AEE0-D3113DD9B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63808-AD74-40E2-9FC9-1D7CAED0DF9C}" type="datetimeFigureOut">
              <a:rPr lang="en-IN" smtClean="0"/>
              <a:t>01-12-2022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ED5509-B3D9-5018-1B30-FFD4BFB2D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739FF0-1F5F-CEC2-A6DE-D7A5DC09C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8E86A-9F31-47D4-AFAB-77FE5E07C2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6527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CDD90-09D1-0E49-915B-BC9AA91E0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621882-FFB1-72A4-2370-6FB52936A5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32ABDA-3BED-84D2-83A9-BECB7EA52B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CAEC3D-7CA8-C532-3CDD-1B38BE73D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63808-AD74-40E2-9FC9-1D7CAED0DF9C}" type="datetimeFigureOut">
              <a:rPr lang="en-IN" smtClean="0"/>
              <a:t>01-12-2022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68AF10-E795-0858-EFC7-33DE761FA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203716-404E-35B7-8842-8561DBA06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8E86A-9F31-47D4-AFAB-77FE5E07C2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6305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C84C63-3335-EB33-0377-D9771A3CF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D18A67-0BA6-EE21-41B8-B20095A584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52EBB-1479-B79F-762A-233D54B198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63808-AD74-40E2-9FC9-1D7CAED0DF9C}" type="datetimeFigureOut">
              <a:rPr lang="en-IN" smtClean="0"/>
              <a:t>01-12-2022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7E572-25B0-E06C-CA06-F671D2E10D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CB1C5-C1C2-7089-DA82-934FD87863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F8E86A-9F31-47D4-AFAB-77FE5E07C2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2358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796D1-5935-6067-D914-89D2E63DB8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Exception Handling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1644926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149E70-C7BD-7C69-47D3-61B6F83AF1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531" y="160168"/>
            <a:ext cx="5726097" cy="642706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E20587-A1B7-5C21-7F3E-09263BC52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7210" y="223375"/>
            <a:ext cx="3517407" cy="6427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0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0C23B-236D-B352-446F-BEDF35D7B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4085"/>
            <a:ext cx="10515600" cy="5892878"/>
          </a:xfrm>
        </p:spPr>
        <p:txBody>
          <a:bodyPr/>
          <a:lstStyle/>
          <a:p>
            <a:pPr marL="0" indent="0" algn="l">
              <a:buNone/>
            </a:pPr>
            <a:r>
              <a:rPr lang="en-US" sz="2000" b="0" i="0" dirty="0">
                <a:effectLst/>
              </a:rPr>
              <a:t>Which of the following is/ or are the correct options?</a:t>
            </a:r>
          </a:p>
          <a:p>
            <a:pPr marL="457200" indent="-457200" algn="l">
              <a:buFont typeface="+mj-lt"/>
              <a:buAutoNum type="alphaUcPeriod"/>
            </a:pPr>
            <a:r>
              <a:rPr lang="en-US" sz="2000" b="0" i="0" dirty="0">
                <a:effectLst/>
              </a:rPr>
              <a:t>The root exception class is the </a:t>
            </a:r>
            <a:r>
              <a:rPr lang="en-US" sz="2000" b="1" i="0" dirty="0" err="1">
                <a:effectLst/>
              </a:rPr>
              <a:t>BaseException</a:t>
            </a:r>
            <a:r>
              <a:rPr lang="en-US" sz="2000" b="0" i="0" dirty="0">
                <a:effectLst/>
              </a:rPr>
              <a:t>.</a:t>
            </a:r>
          </a:p>
          <a:p>
            <a:pPr marL="457200" indent="-457200" algn="l">
              <a:buFont typeface="+mj-lt"/>
              <a:buAutoNum type="alphaUcPeriod"/>
            </a:pPr>
            <a:r>
              <a:rPr lang="en-US" sz="2000" b="0" i="0" dirty="0" err="1">
                <a:effectLst/>
              </a:rPr>
              <a:t>SystemExit</a:t>
            </a:r>
            <a:r>
              <a:rPr lang="en-US" sz="2000" b="0" i="0" dirty="0">
                <a:effectLst/>
              </a:rPr>
              <a:t>, </a:t>
            </a:r>
            <a:r>
              <a:rPr lang="en-US" sz="2000" b="0" i="0" dirty="0" err="1">
                <a:effectLst/>
              </a:rPr>
              <a:t>KeyboardInterrupt</a:t>
            </a:r>
            <a:r>
              <a:rPr lang="en-US" sz="2000" b="0" i="0" dirty="0">
                <a:effectLst/>
              </a:rPr>
              <a:t>, </a:t>
            </a:r>
            <a:r>
              <a:rPr lang="en-US" sz="2000" b="0" i="0" dirty="0" err="1">
                <a:effectLst/>
              </a:rPr>
              <a:t>GeneratorExit</a:t>
            </a:r>
            <a:r>
              <a:rPr lang="en-US" sz="2000" b="0" i="0" dirty="0">
                <a:effectLst/>
              </a:rPr>
              <a:t> and Exception extend from the </a:t>
            </a:r>
            <a:r>
              <a:rPr lang="en-US" sz="2000" b="1" i="0" dirty="0" err="1">
                <a:effectLst/>
              </a:rPr>
              <a:t>BaseException</a:t>
            </a:r>
            <a:r>
              <a:rPr lang="en-US" sz="2000" b="0" i="0" dirty="0">
                <a:effectLst/>
              </a:rPr>
              <a:t>.</a:t>
            </a:r>
          </a:p>
          <a:p>
            <a:pPr marL="457200" indent="-457200" algn="l">
              <a:buFont typeface="+mj-lt"/>
              <a:buAutoNum type="alphaUcPeriod"/>
            </a:pPr>
            <a:r>
              <a:rPr lang="en-US" sz="2000" b="0" i="0" dirty="0">
                <a:effectLst/>
              </a:rPr>
              <a:t>The Rest of the built-in classes are derived from the </a:t>
            </a:r>
            <a:r>
              <a:rPr lang="en-US" sz="2000" b="1" i="0" dirty="0">
                <a:effectLst/>
              </a:rPr>
              <a:t>Exception</a:t>
            </a:r>
            <a:r>
              <a:rPr lang="en-US" sz="2000" b="0" i="0" dirty="0">
                <a:effectLst/>
              </a:rPr>
              <a:t> class.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048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0C23B-236D-B352-446F-BEDF35D7B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4085"/>
            <a:ext cx="10515600" cy="5892878"/>
          </a:xfrm>
        </p:spPr>
        <p:txBody>
          <a:bodyPr/>
          <a:lstStyle/>
          <a:p>
            <a:pPr marL="0" indent="0" algn="l">
              <a:buNone/>
            </a:pPr>
            <a:r>
              <a:rPr lang="en-US" sz="2000" b="0" i="0" dirty="0">
                <a:effectLst/>
              </a:rPr>
              <a:t>Which of the following is/ or are the correct options?</a:t>
            </a:r>
          </a:p>
          <a:p>
            <a:pPr marL="457200" indent="-457200" algn="l">
              <a:buFont typeface="+mj-lt"/>
              <a:buAutoNum type="alphaUcPeriod"/>
            </a:pPr>
            <a:r>
              <a:rPr lang="en-US" sz="2000" b="0" i="0" dirty="0">
                <a:effectLst/>
              </a:rPr>
              <a:t>The root exception class is the </a:t>
            </a:r>
            <a:r>
              <a:rPr lang="en-US" sz="2000" b="1" i="0" dirty="0" err="1">
                <a:effectLst/>
              </a:rPr>
              <a:t>BaseException</a:t>
            </a:r>
            <a:r>
              <a:rPr lang="en-US" sz="2000" b="0" i="0" dirty="0">
                <a:effectLst/>
              </a:rPr>
              <a:t>.</a:t>
            </a:r>
          </a:p>
          <a:p>
            <a:pPr marL="457200" indent="-457200" algn="l">
              <a:buFont typeface="+mj-lt"/>
              <a:buAutoNum type="alphaUcPeriod"/>
            </a:pPr>
            <a:r>
              <a:rPr lang="en-US" sz="2000" b="0" i="0" dirty="0" err="1">
                <a:effectLst/>
              </a:rPr>
              <a:t>SystemExit</a:t>
            </a:r>
            <a:r>
              <a:rPr lang="en-US" sz="2000" b="0" i="0" dirty="0">
                <a:effectLst/>
              </a:rPr>
              <a:t>, </a:t>
            </a:r>
            <a:r>
              <a:rPr lang="en-US" sz="2000" b="0" i="0" dirty="0" err="1">
                <a:effectLst/>
              </a:rPr>
              <a:t>KeyboardInterrupt</a:t>
            </a:r>
            <a:r>
              <a:rPr lang="en-US" sz="2000" b="0" i="0" dirty="0">
                <a:effectLst/>
              </a:rPr>
              <a:t>, </a:t>
            </a:r>
            <a:r>
              <a:rPr lang="en-US" sz="2000" b="0" i="0" dirty="0" err="1">
                <a:effectLst/>
              </a:rPr>
              <a:t>GeneratorExit</a:t>
            </a:r>
            <a:r>
              <a:rPr lang="en-US" sz="2000" b="0" i="0" dirty="0">
                <a:effectLst/>
              </a:rPr>
              <a:t> and Exception extend from the </a:t>
            </a:r>
            <a:r>
              <a:rPr lang="en-US" sz="2000" b="1" i="0" dirty="0" err="1">
                <a:effectLst/>
              </a:rPr>
              <a:t>BaseException</a:t>
            </a:r>
            <a:r>
              <a:rPr lang="en-US" sz="2000" b="0" i="0" dirty="0">
                <a:effectLst/>
              </a:rPr>
              <a:t>.</a:t>
            </a:r>
          </a:p>
          <a:p>
            <a:pPr marL="457200" indent="-457200" algn="l">
              <a:buFont typeface="+mj-lt"/>
              <a:buAutoNum type="alphaUcPeriod"/>
            </a:pPr>
            <a:r>
              <a:rPr lang="en-US" sz="2000" b="0" i="0" dirty="0">
                <a:effectLst/>
              </a:rPr>
              <a:t>The Rest of the built-in classes are derived from the </a:t>
            </a:r>
            <a:r>
              <a:rPr lang="en-US" sz="2000" b="1" i="0" dirty="0">
                <a:effectLst/>
              </a:rPr>
              <a:t>Exception</a:t>
            </a:r>
            <a:r>
              <a:rPr lang="en-US" sz="2000" b="0" i="0" dirty="0">
                <a:effectLst/>
              </a:rPr>
              <a:t> class.</a:t>
            </a:r>
          </a:p>
          <a:p>
            <a:pPr marL="0" indent="0" algn="l">
              <a:buNone/>
            </a:pPr>
            <a:r>
              <a:rPr lang="en-US" sz="2000" dirty="0"/>
              <a:t>All are correct</a:t>
            </a:r>
            <a:endParaRPr lang="en-US" sz="2000" b="0" i="0" dirty="0">
              <a:effectLst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0080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BA37AD-65CC-4417-747E-54402465BC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8703" y="621868"/>
            <a:ext cx="8972550" cy="4019550"/>
          </a:xfrm>
        </p:spPr>
      </p:pic>
    </p:spTree>
    <p:extLst>
      <p:ext uri="{BB962C8B-B14F-4D97-AF65-F5344CB8AC3E}">
        <p14:creationId xmlns:p14="http://schemas.microsoft.com/office/powerpoint/2010/main" val="4008090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E54EB-80C7-FBF7-8C02-941DADBF2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2963"/>
            <a:ext cx="10515600" cy="5884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Solution:</a:t>
            </a:r>
          </a:p>
          <a:p>
            <a:pPr marL="0" indent="0">
              <a:buNone/>
            </a:pPr>
            <a:r>
              <a:rPr lang="pt-BR" dirty="0"/>
              <a:t>num1 = int(input("num1: "))</a:t>
            </a:r>
          </a:p>
          <a:p>
            <a:pPr marL="0" indent="0">
              <a:buNone/>
            </a:pPr>
            <a:r>
              <a:rPr lang="pt-BR" dirty="0"/>
              <a:t>num2 = int(input("num2: "))</a:t>
            </a:r>
          </a:p>
          <a:p>
            <a:pPr marL="0" indent="0">
              <a:buNone/>
            </a:pPr>
            <a:r>
              <a:rPr lang="pt-BR" dirty="0"/>
              <a:t>try:</a:t>
            </a:r>
          </a:p>
          <a:p>
            <a:pPr marL="0" indent="0">
              <a:buNone/>
            </a:pPr>
            <a:r>
              <a:rPr lang="pt-BR" dirty="0"/>
              <a:t>	num3 = num1 / num2</a:t>
            </a:r>
          </a:p>
          <a:p>
            <a:pPr marL="0" indent="0">
              <a:buNone/>
            </a:pPr>
            <a:r>
              <a:rPr lang="pt-BR" dirty="0"/>
              <a:t>	print(num3)</a:t>
            </a:r>
          </a:p>
          <a:p>
            <a:pPr marL="0" indent="0">
              <a:buNone/>
            </a:pPr>
            <a:r>
              <a:rPr lang="pt-BR" dirty="0"/>
              <a:t>except:</a:t>
            </a:r>
          </a:p>
          <a:p>
            <a:pPr marL="0" indent="0">
              <a:buNone/>
            </a:pPr>
            <a:r>
              <a:rPr lang="pt-BR" dirty="0"/>
              <a:t>	print("exception occurred")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907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E607A0-A52E-CA2E-855A-3648197A94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1751" y="452762"/>
            <a:ext cx="9378149" cy="5070152"/>
          </a:xfrm>
        </p:spPr>
      </p:pic>
    </p:spTree>
    <p:extLst>
      <p:ext uri="{BB962C8B-B14F-4D97-AF65-F5344CB8AC3E}">
        <p14:creationId xmlns:p14="http://schemas.microsoft.com/office/powerpoint/2010/main" val="40861238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FD7F2-B6AC-0233-D446-550602EA3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9495"/>
            <a:ext cx="10515600" cy="57774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Which of the following is/ or the correct option?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400" dirty="0"/>
              <a:t>A error is generally a bug in the program usually caused by the developer who develops the code.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400" dirty="0"/>
              <a:t>There are generally three types of errors.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400" dirty="0"/>
              <a:t>Syntax errors are mistakes that happen if the programs that are written do not use the correct format of the language.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400" dirty="0"/>
              <a:t>Syntax Errors are the most difficult to be corrected.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5479631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FD7F2-B6AC-0233-D446-550602EA3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9495"/>
            <a:ext cx="10515600" cy="57774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Which of the following is/ or the correct option?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400" b="1" dirty="0"/>
              <a:t>A error is generally a bug in the program usually caused by the developer who develops the code.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400" b="1" dirty="0"/>
              <a:t>There are generally three types of errors.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400" b="1" dirty="0"/>
              <a:t>Syntax errors are mistakes that happen if the programs that are written do not use the correct format of the language.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400" dirty="0"/>
              <a:t>Syntax Errors are the most difficult to be corrected.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8212916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D3C52A9-ED74-61CF-DFBE-1B6A352295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9250" y="1376039"/>
            <a:ext cx="8953500" cy="3350742"/>
          </a:xfrm>
        </p:spPr>
      </p:pic>
    </p:spTree>
    <p:extLst>
      <p:ext uri="{BB962C8B-B14F-4D97-AF65-F5344CB8AC3E}">
        <p14:creationId xmlns:p14="http://schemas.microsoft.com/office/powerpoint/2010/main" val="13530674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FE7231C-BFE0-067E-24CF-DCE6ED0E13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2571" y="994299"/>
            <a:ext cx="9118754" cy="4161107"/>
          </a:xfrm>
        </p:spPr>
      </p:pic>
    </p:spTree>
    <p:extLst>
      <p:ext uri="{BB962C8B-B14F-4D97-AF65-F5344CB8AC3E}">
        <p14:creationId xmlns:p14="http://schemas.microsoft.com/office/powerpoint/2010/main" val="26529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5E6398-126E-4FB2-9382-15A0DD10E4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6342" y="301841"/>
            <a:ext cx="9934111" cy="5894773"/>
          </a:xfrm>
        </p:spPr>
      </p:pic>
    </p:spTree>
    <p:extLst>
      <p:ext uri="{BB962C8B-B14F-4D97-AF65-F5344CB8AC3E}">
        <p14:creationId xmlns:p14="http://schemas.microsoft.com/office/powerpoint/2010/main" val="36967886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FD7F2-B6AC-0233-D446-550602EA3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9495"/>
            <a:ext cx="10515600" cy="57774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Which of the following is/ or the correct option?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200" dirty="0"/>
              <a:t>A program may exit unexpectedly during execution if it encounters a runtime error.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200" dirty="0"/>
              <a:t>A runtime error is a problem that was not detected when the program was parsed by the interpreter, but is only found out at a specific line execution.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200" dirty="0"/>
              <a:t>When a program exits when a run time error occurs, we say the program crashed.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200" dirty="0"/>
              <a:t>Division by zero is not a logical error.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6744187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FD7F2-B6AC-0233-D446-550602EA3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9495"/>
            <a:ext cx="10515600" cy="57774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Which of the following is/ or the correct option?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200" dirty="0"/>
              <a:t>A program may exit unexpectedly during execution if it encounters a runtime error.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200" dirty="0"/>
              <a:t>A runtime error is a problem that was not detected when the program was parsed by the interpreter, but is only found out at a specific line execution.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200" dirty="0"/>
              <a:t>When a program exits when a run time error occurs, we say the program crashed.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200" dirty="0"/>
              <a:t>Division by zero is not a logical error.</a:t>
            </a:r>
          </a:p>
          <a:p>
            <a:pPr marL="0" indent="0">
              <a:buNone/>
            </a:pPr>
            <a:r>
              <a:rPr lang="en-US" sz="2200" dirty="0"/>
              <a:t>All options are correct!!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9647973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4EAD20E-1CC9-A2AD-A097-0BE6CE626C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6875" y="578644"/>
            <a:ext cx="8858250" cy="5419725"/>
          </a:xfrm>
        </p:spPr>
      </p:pic>
    </p:spTree>
    <p:extLst>
      <p:ext uri="{BB962C8B-B14F-4D97-AF65-F5344CB8AC3E}">
        <p14:creationId xmlns:p14="http://schemas.microsoft.com/office/powerpoint/2010/main" val="28385377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FD7F2-B6AC-0233-D446-550602EA3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9495"/>
            <a:ext cx="10515600" cy="57774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Which of the following is/ or the correct option?</a:t>
            </a:r>
            <a:endParaRPr lang="en-US" sz="2200" dirty="0"/>
          </a:p>
          <a:p>
            <a:pPr marL="457200" indent="-457200">
              <a:buFont typeface="+mj-lt"/>
              <a:buAutoNum type="alphaUcPeriod"/>
            </a:pPr>
            <a:r>
              <a:rPr lang="en-US" sz="2200" dirty="0"/>
              <a:t>A try block can have more than one except block, each block handling a type of Exception.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200" dirty="0"/>
              <a:t>Based on the Exception/error that has been generated, the except block that is written to handle that exception is invoked.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200" dirty="0"/>
              <a:t>A try block can have an else block or finally block, only either one of them.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200" dirty="0"/>
              <a:t>Finally block is executed in the case of exceptions or no exceptions.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8766885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FD7F2-B6AC-0233-D446-550602EA3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9495"/>
            <a:ext cx="10515600" cy="57774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Which of the following is/ or the correct option?</a:t>
            </a:r>
            <a:endParaRPr lang="en-US" sz="2200" dirty="0"/>
          </a:p>
          <a:p>
            <a:pPr marL="457200" indent="-457200">
              <a:buFont typeface="+mj-lt"/>
              <a:buAutoNum type="alphaUcPeriod"/>
            </a:pPr>
            <a:r>
              <a:rPr lang="en-US" sz="2200" b="1" dirty="0"/>
              <a:t>A try block can have more than one except block, each block handling a type of Exception.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200" b="1" dirty="0"/>
              <a:t>Based on the Exception/error that has been generated, the except block that is written to handle that exception is invoked.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200" dirty="0"/>
              <a:t>A try block can have an else block or finally block, only either one of them.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200" b="1" dirty="0"/>
              <a:t>Finally block is executed in the case of exceptions or no exceptions.</a:t>
            </a:r>
            <a:endParaRPr lang="en-IN" sz="2200" b="1" dirty="0"/>
          </a:p>
        </p:txBody>
      </p:sp>
    </p:spTree>
    <p:extLst>
      <p:ext uri="{BB962C8B-B14F-4D97-AF65-F5344CB8AC3E}">
        <p14:creationId xmlns:p14="http://schemas.microsoft.com/office/powerpoint/2010/main" val="3286712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7395C3D-D8A8-ABD9-2565-8038C07376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4887" y="559594"/>
            <a:ext cx="10182225" cy="5457825"/>
          </a:xfrm>
        </p:spPr>
      </p:pic>
    </p:spTree>
    <p:extLst>
      <p:ext uri="{BB962C8B-B14F-4D97-AF65-F5344CB8AC3E}">
        <p14:creationId xmlns:p14="http://schemas.microsoft.com/office/powerpoint/2010/main" val="20670285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FD7F2-B6AC-0233-D446-550602EA3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9495"/>
            <a:ext cx="10515600" cy="577746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/>
              <a:t>try:</a:t>
            </a:r>
          </a:p>
          <a:p>
            <a:pPr marL="0" indent="0">
              <a:buNone/>
            </a:pPr>
            <a:r>
              <a:rPr lang="en-IN" dirty="0"/>
              <a:t>	a = int(input("a: "))</a:t>
            </a:r>
          </a:p>
          <a:p>
            <a:pPr marL="0" indent="0">
              <a:buNone/>
            </a:pPr>
            <a:r>
              <a:rPr lang="en-IN" dirty="0"/>
              <a:t>	b = int(input("b: "))</a:t>
            </a:r>
          </a:p>
          <a:p>
            <a:pPr marL="0" indent="0">
              <a:buNone/>
            </a:pPr>
            <a:r>
              <a:rPr lang="en-IN" dirty="0"/>
              <a:t>	c = a + b</a:t>
            </a:r>
          </a:p>
          <a:p>
            <a:pPr marL="0" indent="0">
              <a:buNone/>
            </a:pPr>
            <a:r>
              <a:rPr lang="en-IN" dirty="0"/>
              <a:t>	d = a / b</a:t>
            </a:r>
          </a:p>
          <a:p>
            <a:pPr marL="0" indent="0">
              <a:buNone/>
            </a:pPr>
            <a:r>
              <a:rPr lang="en-IN" dirty="0"/>
              <a:t>	e = a * b</a:t>
            </a:r>
          </a:p>
          <a:p>
            <a:pPr marL="0" indent="0">
              <a:buNone/>
            </a:pPr>
            <a:r>
              <a:rPr lang="en-IN" dirty="0"/>
              <a:t>	if a == 0:</a:t>
            </a:r>
          </a:p>
          <a:p>
            <a:pPr marL="0" indent="0">
              <a:buNone/>
            </a:pPr>
            <a:r>
              <a:rPr lang="en-IN" dirty="0"/>
              <a:t>		f = fun1(a)</a:t>
            </a:r>
          </a:p>
          <a:p>
            <a:pPr marL="0" indent="0">
              <a:buNone/>
            </a:pPr>
            <a:r>
              <a:rPr lang="en-IN" dirty="0"/>
              <a:t>	print("try successful")</a:t>
            </a:r>
          </a:p>
          <a:p>
            <a:pPr marL="0" indent="0">
              <a:buNone/>
            </a:pPr>
            <a:r>
              <a:rPr lang="en-IN" dirty="0"/>
              <a:t>except </a:t>
            </a:r>
            <a:r>
              <a:rPr lang="en-IN" dirty="0" err="1"/>
              <a:t>ZeroDivisionError</a:t>
            </a:r>
            <a:r>
              <a:rPr lang="en-IN" dirty="0"/>
              <a:t>:</a:t>
            </a:r>
          </a:p>
          <a:p>
            <a:pPr marL="0" indent="0">
              <a:buNone/>
            </a:pPr>
            <a:r>
              <a:rPr lang="en-IN" dirty="0"/>
              <a:t>	print("zero division error occurred")</a:t>
            </a:r>
          </a:p>
          <a:p>
            <a:pPr marL="0" indent="0">
              <a:buNone/>
            </a:pPr>
            <a:r>
              <a:rPr lang="en-IN" dirty="0"/>
              <a:t>except </a:t>
            </a:r>
            <a:r>
              <a:rPr lang="en-IN" dirty="0" err="1"/>
              <a:t>NameError</a:t>
            </a:r>
            <a:r>
              <a:rPr lang="en-IN" dirty="0"/>
              <a:t>:</a:t>
            </a:r>
          </a:p>
          <a:p>
            <a:pPr marL="0" indent="0">
              <a:buNone/>
            </a:pPr>
            <a:r>
              <a:rPr lang="en-IN" dirty="0"/>
              <a:t>	print("name error occurred")</a:t>
            </a:r>
          </a:p>
          <a:p>
            <a:pPr marL="0" indent="0">
              <a:buNone/>
            </a:pPr>
            <a:r>
              <a:rPr lang="en-IN" dirty="0"/>
              <a:t>except Exception:</a:t>
            </a:r>
          </a:p>
          <a:p>
            <a:pPr marL="0" indent="0">
              <a:buNone/>
            </a:pPr>
            <a:r>
              <a:rPr lang="en-IN" dirty="0"/>
              <a:t>	print("exception occurred")</a:t>
            </a:r>
          </a:p>
          <a:p>
            <a:pPr marL="0" indent="0">
              <a:buNone/>
            </a:pPr>
            <a:r>
              <a:rPr lang="en-IN" dirty="0"/>
              <a:t>def fun1(n):</a:t>
            </a:r>
          </a:p>
          <a:p>
            <a:pPr marL="0" indent="0">
              <a:buNone/>
            </a:pPr>
            <a:r>
              <a:rPr lang="en-IN" dirty="0"/>
              <a:t>	print(n)</a:t>
            </a:r>
          </a:p>
        </p:txBody>
      </p:sp>
    </p:spTree>
    <p:extLst>
      <p:ext uri="{BB962C8B-B14F-4D97-AF65-F5344CB8AC3E}">
        <p14:creationId xmlns:p14="http://schemas.microsoft.com/office/powerpoint/2010/main" val="36359076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01784FD-7187-9D2B-1500-810235E4E7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4525" y="426244"/>
            <a:ext cx="8362950" cy="5724525"/>
          </a:xfrm>
        </p:spPr>
      </p:pic>
    </p:spTree>
    <p:extLst>
      <p:ext uri="{BB962C8B-B14F-4D97-AF65-F5344CB8AC3E}">
        <p14:creationId xmlns:p14="http://schemas.microsoft.com/office/powerpoint/2010/main" val="12143607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FD7F2-B6AC-0233-D446-550602EA3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9495"/>
            <a:ext cx="10515600" cy="577746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try:</a:t>
            </a:r>
          </a:p>
          <a:p>
            <a:pPr marL="0" indent="0">
              <a:buNone/>
            </a:pPr>
            <a:r>
              <a:rPr lang="en-IN" dirty="0"/>
              <a:t>	a = int(input("a: "))</a:t>
            </a:r>
          </a:p>
          <a:p>
            <a:pPr marL="0" indent="0">
              <a:buNone/>
            </a:pPr>
            <a:r>
              <a:rPr lang="en-IN" dirty="0"/>
              <a:t>	b = int(input("b: "))</a:t>
            </a:r>
          </a:p>
          <a:p>
            <a:pPr marL="0" indent="0">
              <a:buNone/>
            </a:pPr>
            <a:r>
              <a:rPr lang="en-IN" dirty="0"/>
              <a:t>	c = a + b</a:t>
            </a:r>
          </a:p>
          <a:p>
            <a:pPr marL="0" indent="0">
              <a:buNone/>
            </a:pPr>
            <a:r>
              <a:rPr lang="en-IN" dirty="0"/>
              <a:t>	d = a / b</a:t>
            </a:r>
          </a:p>
          <a:p>
            <a:pPr marL="0" indent="0">
              <a:buNone/>
            </a:pPr>
            <a:r>
              <a:rPr lang="en-IN" dirty="0"/>
              <a:t>	e = a * b</a:t>
            </a:r>
          </a:p>
          <a:p>
            <a:pPr marL="0" indent="0">
              <a:buNone/>
            </a:pPr>
            <a:r>
              <a:rPr lang="en-IN" dirty="0"/>
              <a:t>	print("try successful")</a:t>
            </a:r>
          </a:p>
          <a:p>
            <a:pPr marL="0" indent="0">
              <a:buNone/>
            </a:pPr>
            <a:r>
              <a:rPr lang="en-IN" dirty="0"/>
              <a:t>except </a:t>
            </a:r>
            <a:r>
              <a:rPr lang="en-IN" dirty="0" err="1"/>
              <a:t>ZeroDivisionError</a:t>
            </a:r>
            <a:r>
              <a:rPr lang="en-IN" dirty="0"/>
              <a:t>:</a:t>
            </a:r>
          </a:p>
          <a:p>
            <a:pPr marL="0" indent="0">
              <a:buNone/>
            </a:pPr>
            <a:r>
              <a:rPr lang="en-IN" dirty="0"/>
              <a:t>	print("zero division error occurred")</a:t>
            </a:r>
          </a:p>
          <a:p>
            <a:pPr marL="0" indent="0">
              <a:buNone/>
            </a:pPr>
            <a:r>
              <a:rPr lang="en-IN" dirty="0"/>
              <a:t>except </a:t>
            </a:r>
            <a:r>
              <a:rPr lang="en-IN" dirty="0" err="1"/>
              <a:t>ArithmeticError</a:t>
            </a:r>
            <a:r>
              <a:rPr lang="en-IN" dirty="0"/>
              <a:t>:</a:t>
            </a:r>
          </a:p>
          <a:p>
            <a:pPr marL="0" indent="0">
              <a:buNone/>
            </a:pPr>
            <a:r>
              <a:rPr lang="en-IN" dirty="0"/>
              <a:t>	print("arithmetic error occurred")</a:t>
            </a:r>
          </a:p>
          <a:p>
            <a:pPr marL="0" indent="0">
              <a:buNone/>
            </a:pPr>
            <a:r>
              <a:rPr lang="en-IN" dirty="0"/>
              <a:t>except Exception:</a:t>
            </a:r>
          </a:p>
          <a:p>
            <a:pPr marL="0" indent="0">
              <a:buNone/>
            </a:pPr>
            <a:r>
              <a:rPr lang="en-IN" dirty="0"/>
              <a:t>	print("exception occurred")</a:t>
            </a:r>
          </a:p>
        </p:txBody>
      </p:sp>
    </p:spTree>
    <p:extLst>
      <p:ext uri="{BB962C8B-B14F-4D97-AF65-F5344CB8AC3E}">
        <p14:creationId xmlns:p14="http://schemas.microsoft.com/office/powerpoint/2010/main" val="7349584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2680BB2-685E-596D-186B-36BCC67297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7337" y="1091953"/>
            <a:ext cx="9077325" cy="3530053"/>
          </a:xfrm>
        </p:spPr>
      </p:pic>
    </p:spTree>
    <p:extLst>
      <p:ext uri="{BB962C8B-B14F-4D97-AF65-F5344CB8AC3E}">
        <p14:creationId xmlns:p14="http://schemas.microsoft.com/office/powerpoint/2010/main" val="1898782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A4F7F-3D42-B0D0-9063-E446072931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2761"/>
            <a:ext cx="10515600" cy="57242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Which of the following is/ or are correct options?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400" dirty="0"/>
              <a:t>Exception is an event which occurs to disrupt the flow of the given program.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400" dirty="0"/>
              <a:t>Exception handling is a rich feature provided by Python language.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400" dirty="0"/>
              <a:t>Python handles exceptions by using the try catch block.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400" dirty="0"/>
              <a:t>If the code executes without any error, the except block is skipped and control goes to the statement after the except block.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8729222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B8FD121-E0A3-15FA-7704-6C531DB452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1241" y="400050"/>
            <a:ext cx="7749517" cy="5776913"/>
          </a:xfrm>
        </p:spPr>
      </p:pic>
    </p:spTree>
    <p:extLst>
      <p:ext uri="{BB962C8B-B14F-4D97-AF65-F5344CB8AC3E}">
        <p14:creationId xmlns:p14="http://schemas.microsoft.com/office/powerpoint/2010/main" val="7613430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FD7F2-B6AC-0233-D446-550602EA3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9495"/>
            <a:ext cx="10515600" cy="5777468"/>
          </a:xfrm>
        </p:spPr>
        <p:txBody>
          <a:bodyPr/>
          <a:lstStyle/>
          <a:p>
            <a:pPr marL="0" indent="0">
              <a:buNone/>
            </a:pPr>
            <a:r>
              <a:rPr lang="en-IN" sz="2000" dirty="0"/>
              <a:t>Correct options?</a:t>
            </a:r>
          </a:p>
          <a:p>
            <a:pPr marL="457200" indent="-457200" algn="l">
              <a:buFont typeface="+mj-lt"/>
              <a:buAutoNum type="alphaUcPeriod"/>
            </a:pPr>
            <a:r>
              <a:rPr lang="en-US" sz="2000" b="0" i="0" dirty="0">
                <a:effectLst/>
                <a:latin typeface="Helvetica Neue"/>
              </a:rPr>
              <a:t>finally block will be executed whatever the outcome that happens in the try block.</a:t>
            </a:r>
          </a:p>
          <a:p>
            <a:pPr marL="457200" indent="-457200" algn="l">
              <a:buFont typeface="+mj-lt"/>
              <a:buAutoNum type="alphaUcPeriod"/>
            </a:pPr>
            <a:r>
              <a:rPr lang="en-US" sz="2000" b="0" i="0" dirty="0">
                <a:effectLst/>
                <a:latin typeface="Helvetica Neue"/>
              </a:rPr>
              <a:t>finally block is written after all the except blocks.</a:t>
            </a:r>
          </a:p>
          <a:p>
            <a:pPr marL="457200" indent="-457200" algn="l">
              <a:buFont typeface="+mj-lt"/>
              <a:buAutoNum type="alphaUcPeriod"/>
            </a:pPr>
            <a:r>
              <a:rPr lang="en-US" sz="2000" b="0" i="0" dirty="0">
                <a:effectLst/>
                <a:latin typeface="Helvetica Neue"/>
              </a:rPr>
              <a:t>finally block is executed in only in the case of exceptions.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63412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FD7F2-B6AC-0233-D446-550602EA3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9495"/>
            <a:ext cx="10515600" cy="5777468"/>
          </a:xfrm>
        </p:spPr>
        <p:txBody>
          <a:bodyPr/>
          <a:lstStyle/>
          <a:p>
            <a:pPr marL="0" indent="0">
              <a:buNone/>
            </a:pPr>
            <a:r>
              <a:rPr lang="en-IN" sz="2000" dirty="0"/>
              <a:t>Correct options?</a:t>
            </a:r>
          </a:p>
          <a:p>
            <a:pPr marL="457200" indent="-457200" algn="l">
              <a:buFont typeface="+mj-lt"/>
              <a:buAutoNum type="alphaUcPeriod"/>
            </a:pPr>
            <a:r>
              <a:rPr lang="en-US" sz="2000" b="1" i="0" dirty="0">
                <a:effectLst/>
                <a:latin typeface="Helvetica Neue"/>
              </a:rPr>
              <a:t>finally block will be executed whatever the outcome that happens in the try block.</a:t>
            </a:r>
          </a:p>
          <a:p>
            <a:pPr marL="457200" indent="-457200" algn="l">
              <a:buFont typeface="+mj-lt"/>
              <a:buAutoNum type="alphaUcPeriod"/>
            </a:pPr>
            <a:r>
              <a:rPr lang="en-US" sz="2000" b="1" i="0" dirty="0">
                <a:effectLst/>
                <a:latin typeface="Helvetica Neue"/>
              </a:rPr>
              <a:t>finally block is written after all the except blocks.</a:t>
            </a:r>
          </a:p>
          <a:p>
            <a:pPr marL="457200" indent="-457200" algn="l">
              <a:buFont typeface="+mj-lt"/>
              <a:buAutoNum type="alphaUcPeriod"/>
            </a:pPr>
            <a:r>
              <a:rPr lang="en-US" sz="2000" b="0" i="0" dirty="0">
                <a:effectLst/>
                <a:latin typeface="Helvetica Neue"/>
              </a:rPr>
              <a:t>finally block is executed in only in the case of exceptions.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56558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232C412-F9B4-C982-5265-173B5A38A7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6229" y="388675"/>
            <a:ext cx="8549196" cy="6080649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3E17E8A-49A3-04D5-2A7E-AB3430480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6387" y="388675"/>
            <a:ext cx="291465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1775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FD7F2-B6AC-0233-D446-550602EA3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9495"/>
            <a:ext cx="10515600" cy="577746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try:</a:t>
            </a:r>
          </a:p>
          <a:p>
            <a:pPr marL="0" indent="0">
              <a:buNone/>
            </a:pPr>
            <a:r>
              <a:rPr lang="en-US" dirty="0"/>
              <a:t>	a = int(input("a: "))</a:t>
            </a:r>
          </a:p>
          <a:p>
            <a:pPr marL="0" indent="0">
              <a:buNone/>
            </a:pPr>
            <a:r>
              <a:rPr lang="en-US" dirty="0"/>
              <a:t>	b = int(input("b: "))</a:t>
            </a:r>
          </a:p>
          <a:p>
            <a:pPr marL="0" indent="0">
              <a:buNone/>
            </a:pPr>
            <a:r>
              <a:rPr lang="en-US" dirty="0"/>
              <a:t>	c = a + b</a:t>
            </a:r>
          </a:p>
          <a:p>
            <a:pPr marL="0" indent="0">
              <a:buNone/>
            </a:pPr>
            <a:r>
              <a:rPr lang="en-US" dirty="0"/>
              <a:t>	e = a / b</a:t>
            </a:r>
          </a:p>
          <a:p>
            <a:pPr marL="0" indent="0">
              <a:buNone/>
            </a:pPr>
            <a:r>
              <a:rPr lang="en-US" dirty="0"/>
              <a:t>	print("try successful")</a:t>
            </a:r>
          </a:p>
          <a:p>
            <a:pPr marL="0" indent="0">
              <a:buNone/>
            </a:pPr>
            <a:r>
              <a:rPr lang="en-US" dirty="0"/>
              <a:t>except </a:t>
            </a:r>
            <a:r>
              <a:rPr lang="en-US" dirty="0" err="1"/>
              <a:t>ArithmeticError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print("arithmetic error occurred ")</a:t>
            </a:r>
          </a:p>
          <a:p>
            <a:pPr marL="0" indent="0">
              <a:buNone/>
            </a:pPr>
            <a:r>
              <a:rPr lang="en-US" dirty="0"/>
              <a:t>except Exception:</a:t>
            </a:r>
          </a:p>
          <a:p>
            <a:pPr marL="0" indent="0">
              <a:buNone/>
            </a:pPr>
            <a:r>
              <a:rPr lang="en-US" dirty="0"/>
              <a:t>	print("exception occurred")</a:t>
            </a:r>
          </a:p>
          <a:p>
            <a:pPr marL="0" indent="0">
              <a:buNone/>
            </a:pPr>
            <a:r>
              <a:rPr lang="en-US" dirty="0"/>
              <a:t>finally:</a:t>
            </a:r>
          </a:p>
          <a:p>
            <a:pPr marL="0" indent="0">
              <a:buNone/>
            </a:pPr>
            <a:r>
              <a:rPr lang="en-US" dirty="0"/>
              <a:t>	print("executed in any condition")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22529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F11D924-DF22-CDBF-2E05-B348EB6FD7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7250" y="1007269"/>
            <a:ext cx="10477500" cy="4562475"/>
          </a:xfrm>
        </p:spPr>
      </p:pic>
    </p:spTree>
    <p:extLst>
      <p:ext uri="{BB962C8B-B14F-4D97-AF65-F5344CB8AC3E}">
        <p14:creationId xmlns:p14="http://schemas.microsoft.com/office/powerpoint/2010/main" val="8992857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FD7F2-B6AC-0233-D446-550602EA3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9495"/>
            <a:ext cx="10515600" cy="577746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try:</a:t>
            </a:r>
          </a:p>
          <a:p>
            <a:pPr marL="0" indent="0">
              <a:buNone/>
            </a:pPr>
            <a:r>
              <a:rPr lang="en-US" dirty="0"/>
              <a:t>	a = int(input("a: "))</a:t>
            </a:r>
          </a:p>
          <a:p>
            <a:pPr marL="0" indent="0">
              <a:buNone/>
            </a:pPr>
            <a:r>
              <a:rPr lang="en-US" dirty="0"/>
              <a:t>	b = int(input("b: "))</a:t>
            </a:r>
          </a:p>
          <a:p>
            <a:pPr marL="0" indent="0">
              <a:buNone/>
            </a:pPr>
            <a:r>
              <a:rPr lang="en-US" dirty="0"/>
              <a:t>	c = a + b</a:t>
            </a:r>
          </a:p>
          <a:p>
            <a:pPr marL="0" indent="0">
              <a:buNone/>
            </a:pPr>
            <a:r>
              <a:rPr lang="en-US" dirty="0"/>
              <a:t>	d = a / b</a:t>
            </a:r>
          </a:p>
          <a:p>
            <a:pPr marL="0" indent="0">
              <a:buNone/>
            </a:pPr>
            <a:r>
              <a:rPr lang="en-US" dirty="0"/>
              <a:t>	print("try successful", c , d)</a:t>
            </a:r>
          </a:p>
          <a:p>
            <a:pPr marL="0" indent="0">
              <a:buNone/>
            </a:pPr>
            <a:r>
              <a:rPr lang="en-US" dirty="0"/>
              <a:t>except Exception:</a:t>
            </a:r>
          </a:p>
          <a:p>
            <a:pPr marL="0" indent="0">
              <a:buNone/>
            </a:pPr>
            <a:r>
              <a:rPr lang="en-US" dirty="0"/>
              <a:t>	print("exception occurred")</a:t>
            </a:r>
          </a:p>
          <a:p>
            <a:pPr marL="0" indent="0">
              <a:buNone/>
            </a:pPr>
            <a:r>
              <a:rPr lang="en-US" dirty="0"/>
              <a:t>finally:</a:t>
            </a:r>
          </a:p>
          <a:p>
            <a:pPr marL="0" indent="0">
              <a:buNone/>
            </a:pPr>
            <a:r>
              <a:rPr lang="en-US" dirty="0"/>
              <a:t>	print("executed in any condition")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66231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202C96A-A0F4-A461-0C17-CE79EF11A7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7779" y="88777"/>
            <a:ext cx="8265109" cy="6447130"/>
          </a:xfrm>
        </p:spPr>
      </p:pic>
    </p:spTree>
    <p:extLst>
      <p:ext uri="{BB962C8B-B14F-4D97-AF65-F5344CB8AC3E}">
        <p14:creationId xmlns:p14="http://schemas.microsoft.com/office/powerpoint/2010/main" val="30584858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FD7F2-B6AC-0233-D446-550602EA3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9495"/>
            <a:ext cx="10515600" cy="57774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def checkage(age):</a:t>
            </a:r>
          </a:p>
          <a:p>
            <a:pPr marL="0" indent="0">
              <a:buNone/>
            </a:pPr>
            <a:r>
              <a:rPr lang="en-US" sz="2400" dirty="0"/>
              <a:t>	if age &lt; 0:</a:t>
            </a:r>
          </a:p>
          <a:p>
            <a:pPr marL="0" indent="0">
              <a:buNone/>
            </a:pPr>
            <a:r>
              <a:rPr lang="en-US" sz="2400" dirty="0"/>
              <a:t>		raise </a:t>
            </a:r>
            <a:r>
              <a:rPr lang="en-US" sz="2400" dirty="0" err="1"/>
              <a:t>ValueError</a:t>
            </a:r>
            <a:r>
              <a:rPr lang="en-US" sz="2400" dirty="0"/>
              <a:t>("age should be greater than or equal to zero")</a:t>
            </a:r>
          </a:p>
          <a:p>
            <a:pPr marL="0" indent="0">
              <a:buNone/>
            </a:pPr>
            <a:r>
              <a:rPr lang="en-US" sz="2400" dirty="0"/>
              <a:t>	print("age is valid")</a:t>
            </a:r>
          </a:p>
          <a:p>
            <a:pPr marL="0" indent="0">
              <a:buNone/>
            </a:pPr>
            <a:r>
              <a:rPr lang="en-US" sz="2400" dirty="0"/>
              <a:t>try:</a:t>
            </a:r>
          </a:p>
          <a:p>
            <a:pPr marL="0" indent="0">
              <a:buNone/>
            </a:pPr>
            <a:r>
              <a:rPr lang="en-US" sz="2400" dirty="0"/>
              <a:t>	age = int(input("age: "))</a:t>
            </a:r>
          </a:p>
          <a:p>
            <a:pPr marL="0" indent="0">
              <a:buNone/>
            </a:pPr>
            <a:r>
              <a:rPr lang="en-US" sz="2400" dirty="0"/>
              <a:t>	checkage(age)</a:t>
            </a:r>
          </a:p>
          <a:p>
            <a:pPr marL="0" indent="0">
              <a:buNone/>
            </a:pPr>
            <a:r>
              <a:rPr lang="en-US" sz="2400" dirty="0"/>
              <a:t>except </a:t>
            </a:r>
            <a:r>
              <a:rPr lang="en-US" sz="2400" dirty="0" err="1"/>
              <a:t>ValueError</a:t>
            </a:r>
            <a:r>
              <a:rPr lang="en-US" sz="2400" dirty="0"/>
              <a:t> as err:</a:t>
            </a:r>
          </a:p>
          <a:p>
            <a:pPr marL="0" indent="0">
              <a:buNone/>
            </a:pPr>
            <a:r>
              <a:rPr lang="en-US" sz="2400" dirty="0"/>
              <a:t>	print(</a:t>
            </a:r>
            <a:r>
              <a:rPr lang="en-US" sz="2400" dirty="0" err="1"/>
              <a:t>err.args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/>
              <a:t>finally:</a:t>
            </a:r>
          </a:p>
          <a:p>
            <a:pPr marL="0" indent="0">
              <a:buNone/>
            </a:pPr>
            <a:r>
              <a:rPr lang="en-US" sz="2400" dirty="0"/>
              <a:t>	print("executed in any condition")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324997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3668C90-4261-E956-E5C2-ECAB8FE618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9750" y="1159669"/>
            <a:ext cx="8572500" cy="4257675"/>
          </a:xfrm>
        </p:spPr>
      </p:pic>
    </p:spTree>
    <p:extLst>
      <p:ext uri="{BB962C8B-B14F-4D97-AF65-F5344CB8AC3E}">
        <p14:creationId xmlns:p14="http://schemas.microsoft.com/office/powerpoint/2010/main" val="3097811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A4F7F-3D42-B0D0-9063-E446072931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2761"/>
            <a:ext cx="10515600" cy="57242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Which of the following is/ or are correct options?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000" b="1" dirty="0"/>
              <a:t>Exception is an event which occurs to disrupt the flow of the given program.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000" b="1" dirty="0"/>
              <a:t>Exception handling is a rich feature provided by Python language.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000" dirty="0"/>
              <a:t>Python handles exceptions by using the try catch block.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000" b="1" dirty="0"/>
              <a:t>If the code executes without any error, the except block is skipped and control goes to the statement after the except block.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29224634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FD7F2-B6AC-0233-D446-550602EA3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9495"/>
            <a:ext cx="10515600" cy="57774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try:</a:t>
            </a:r>
          </a:p>
          <a:p>
            <a:pPr marL="0" indent="0">
              <a:buNone/>
            </a:pPr>
            <a:r>
              <a:rPr lang="en-US" sz="2000" dirty="0"/>
              <a:t>	age = int(input("age: "))</a:t>
            </a:r>
          </a:p>
          <a:p>
            <a:pPr marL="0" indent="0">
              <a:buNone/>
            </a:pPr>
            <a:r>
              <a:rPr lang="en-US" sz="2000" dirty="0"/>
              <a:t>	if(age &lt; 0):</a:t>
            </a:r>
          </a:p>
          <a:p>
            <a:pPr marL="0" indent="0">
              <a:buNone/>
            </a:pPr>
            <a:r>
              <a:rPr lang="en-US" sz="2000" dirty="0"/>
              <a:t>		raise </a:t>
            </a:r>
            <a:r>
              <a:rPr lang="en-US" sz="2000" dirty="0" err="1"/>
              <a:t>ValueError</a:t>
            </a:r>
            <a:r>
              <a:rPr lang="en-US" sz="2000" dirty="0"/>
              <a:t>("age should be greater than or equal to zero")</a:t>
            </a:r>
          </a:p>
          <a:p>
            <a:pPr marL="0" indent="0">
              <a:buNone/>
            </a:pPr>
            <a:r>
              <a:rPr lang="en-US" sz="2000" dirty="0"/>
              <a:t>		print("age when doubled:", age * 2)</a:t>
            </a:r>
          </a:p>
          <a:p>
            <a:pPr marL="0" indent="0">
              <a:buNone/>
            </a:pPr>
            <a:r>
              <a:rPr lang="en-US" sz="2000" dirty="0"/>
              <a:t>except </a:t>
            </a:r>
            <a:r>
              <a:rPr lang="en-US" sz="2000" dirty="0" err="1"/>
              <a:t>ValueError</a:t>
            </a:r>
            <a:r>
              <a:rPr lang="en-US" sz="2000" dirty="0"/>
              <a:t> as err:</a:t>
            </a:r>
          </a:p>
          <a:p>
            <a:pPr marL="0" indent="0">
              <a:buNone/>
            </a:pPr>
            <a:r>
              <a:rPr lang="en-US" sz="2000" dirty="0"/>
              <a:t>	print("age should be greater than or equal to zero")</a:t>
            </a:r>
          </a:p>
          <a:p>
            <a:pPr marL="0" indent="0">
              <a:buNone/>
            </a:pPr>
            <a:r>
              <a:rPr lang="en-US" sz="2000" dirty="0"/>
              <a:t>finally:</a:t>
            </a:r>
          </a:p>
          <a:p>
            <a:pPr marL="0" indent="0">
              <a:buNone/>
            </a:pPr>
            <a:r>
              <a:rPr lang="en-US" sz="2000" dirty="0"/>
              <a:t>	print("</a:t>
            </a:r>
            <a:r>
              <a:rPr lang="en-US" sz="2000" dirty="0" err="1"/>
              <a:t>i</a:t>
            </a:r>
            <a:r>
              <a:rPr lang="en-US" sz="2000" dirty="0"/>
              <a:t> am always executed")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2118557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7C7B49A-84F5-AE32-B44E-153C8AD340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53592"/>
            <a:ext cx="10515600" cy="2840327"/>
          </a:xfrm>
        </p:spPr>
      </p:pic>
    </p:spTree>
    <p:extLst>
      <p:ext uri="{BB962C8B-B14F-4D97-AF65-F5344CB8AC3E}">
        <p14:creationId xmlns:p14="http://schemas.microsoft.com/office/powerpoint/2010/main" val="15198071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FD7F2-B6AC-0233-D446-550602EA3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9495"/>
            <a:ext cx="10515600" cy="5777468"/>
          </a:xfrm>
        </p:spPr>
        <p:txBody>
          <a:bodyPr/>
          <a:lstStyle/>
          <a:p>
            <a:pPr marL="0" indent="0">
              <a:buNone/>
            </a:pPr>
            <a:r>
              <a:rPr lang="en-IN" sz="2400" dirty="0"/>
              <a:t>Correct options?</a:t>
            </a:r>
          </a:p>
          <a:p>
            <a:pPr marL="457200" indent="-457200" algn="just">
              <a:buFont typeface="+mj-lt"/>
              <a:buAutoNum type="alphaUcPeriod"/>
            </a:pPr>
            <a:r>
              <a:rPr lang="en-US" sz="2000" dirty="0"/>
              <a:t>Python supports a lot of in-built exceptions.</a:t>
            </a:r>
          </a:p>
          <a:p>
            <a:pPr marL="457200" indent="-457200" algn="just">
              <a:buFont typeface="+mj-lt"/>
              <a:buAutoNum type="alphaUcPeriod"/>
            </a:pPr>
            <a:r>
              <a:rPr lang="en-US" sz="2000" dirty="0"/>
              <a:t>All user defined exceptions have to be derived from the Exception class.</a:t>
            </a:r>
          </a:p>
          <a:p>
            <a:pPr marL="457200" indent="-457200" algn="just">
              <a:buFont typeface="+mj-lt"/>
              <a:buAutoNum type="alphaUcPeriod"/>
            </a:pPr>
            <a:r>
              <a:rPr lang="en-US" sz="2000" dirty="0"/>
              <a:t>Python built-in exceptions extend from the </a:t>
            </a:r>
            <a:r>
              <a:rPr lang="en-US" sz="2000" dirty="0" err="1"/>
              <a:t>BaseException</a:t>
            </a:r>
            <a:r>
              <a:rPr lang="en-US" sz="2000" dirty="0"/>
              <a:t>/Exception class.</a:t>
            </a:r>
          </a:p>
          <a:p>
            <a:pPr marL="457200" indent="-457200" algn="just">
              <a:buFont typeface="+mj-lt"/>
              <a:buAutoNum type="alphaUcPeriod"/>
            </a:pPr>
            <a:r>
              <a:rPr lang="en-US" sz="2000" dirty="0"/>
              <a:t>An user defined exception cannot be derived from another user defined exception class that extends from a Exception class.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8897665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FD7F2-B6AC-0233-D446-550602EA3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9495"/>
            <a:ext cx="10515600" cy="5777468"/>
          </a:xfrm>
        </p:spPr>
        <p:txBody>
          <a:bodyPr/>
          <a:lstStyle/>
          <a:p>
            <a:pPr marL="0" indent="0">
              <a:buNone/>
            </a:pPr>
            <a:r>
              <a:rPr lang="en-IN" sz="2400" dirty="0"/>
              <a:t>Correct options?</a:t>
            </a:r>
          </a:p>
          <a:p>
            <a:pPr marL="457200" indent="-457200" algn="just">
              <a:buFont typeface="+mj-lt"/>
              <a:buAutoNum type="alphaUcPeriod"/>
            </a:pPr>
            <a:r>
              <a:rPr lang="en-US" sz="2000" b="1" dirty="0"/>
              <a:t>Python supports a lot of in-built exceptions.</a:t>
            </a:r>
          </a:p>
          <a:p>
            <a:pPr marL="457200" indent="-457200" algn="just">
              <a:buFont typeface="+mj-lt"/>
              <a:buAutoNum type="alphaUcPeriod"/>
            </a:pPr>
            <a:r>
              <a:rPr lang="en-US" sz="2000" b="1" dirty="0"/>
              <a:t>All user defined exceptions have to be derived from the Exception class.</a:t>
            </a:r>
          </a:p>
          <a:p>
            <a:pPr marL="457200" indent="-457200" algn="just">
              <a:buFont typeface="+mj-lt"/>
              <a:buAutoNum type="alphaUcPeriod"/>
            </a:pPr>
            <a:r>
              <a:rPr lang="en-US" sz="2000" b="1" dirty="0"/>
              <a:t>Python built-in exceptions extend from the </a:t>
            </a:r>
            <a:r>
              <a:rPr lang="en-US" sz="2000" b="1" dirty="0" err="1"/>
              <a:t>BaseException</a:t>
            </a:r>
            <a:r>
              <a:rPr lang="en-US" sz="2000" b="1" dirty="0"/>
              <a:t>/Exception class.</a:t>
            </a:r>
          </a:p>
          <a:p>
            <a:pPr marL="457200" indent="-457200" algn="just">
              <a:buFont typeface="+mj-lt"/>
              <a:buAutoNum type="alphaUcPeriod"/>
            </a:pPr>
            <a:r>
              <a:rPr lang="en-US" sz="2000" dirty="0"/>
              <a:t>An user defined exception cannot be derived from another user defined exception class that extends from a Exception class.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3854515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F34BCD0-F91A-81D8-B795-FB58016188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676" y="443883"/>
            <a:ext cx="11913833" cy="5299969"/>
          </a:xfrm>
        </p:spPr>
      </p:pic>
    </p:spTree>
    <p:extLst>
      <p:ext uri="{BB962C8B-B14F-4D97-AF65-F5344CB8AC3E}">
        <p14:creationId xmlns:p14="http://schemas.microsoft.com/office/powerpoint/2010/main" val="353710407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FD7F2-B6AC-0233-D446-550602EA3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9495"/>
            <a:ext cx="10515600" cy="57774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class </a:t>
            </a:r>
            <a:r>
              <a:rPr lang="en-US" sz="2000" dirty="0" err="1"/>
              <a:t>OurException</a:t>
            </a:r>
            <a:r>
              <a:rPr lang="en-US" sz="2000" dirty="0"/>
              <a:t>(Exception):</a:t>
            </a:r>
          </a:p>
          <a:p>
            <a:pPr marL="0" indent="0">
              <a:buNone/>
            </a:pPr>
            <a:r>
              <a:rPr lang="en-US" sz="2000" dirty="0"/>
              <a:t>	def __</a:t>
            </a:r>
            <a:r>
              <a:rPr lang="en-US" sz="2000" dirty="0" err="1"/>
              <a:t>init</a:t>
            </a:r>
            <a:r>
              <a:rPr lang="en-US" sz="2000" dirty="0"/>
              <a:t>__(self, message):</a:t>
            </a:r>
          </a:p>
          <a:p>
            <a:pPr marL="0" indent="0">
              <a:buNone/>
            </a:pPr>
            <a:r>
              <a:rPr lang="en-US" sz="2000" dirty="0"/>
              <a:t>			</a:t>
            </a:r>
            <a:r>
              <a:rPr lang="en-US" sz="2000" dirty="0" err="1"/>
              <a:t>self.message</a:t>
            </a:r>
            <a:r>
              <a:rPr lang="en-US" sz="2000" dirty="0"/>
              <a:t> = message</a:t>
            </a:r>
          </a:p>
          <a:p>
            <a:pPr marL="0" indent="0">
              <a:buNone/>
            </a:pPr>
            <a:r>
              <a:rPr lang="en-US" sz="2000" dirty="0"/>
              <a:t>class </a:t>
            </a:r>
            <a:r>
              <a:rPr lang="en-US" sz="2000" dirty="0" err="1"/>
              <a:t>UsingUserException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r>
              <a:rPr lang="en-US" sz="2000" dirty="0"/>
              <a:t>	try:</a:t>
            </a:r>
          </a:p>
          <a:p>
            <a:pPr marL="0" indent="0">
              <a:buNone/>
            </a:pPr>
            <a:r>
              <a:rPr lang="en-US" sz="2000" dirty="0"/>
              <a:t>		a = int(input("a: "))</a:t>
            </a:r>
          </a:p>
          <a:p>
            <a:pPr marL="0" indent="0">
              <a:buNone/>
            </a:pPr>
            <a:r>
              <a:rPr lang="en-US" sz="2000" dirty="0"/>
              <a:t>		b = int(input("b: "))</a:t>
            </a:r>
          </a:p>
          <a:p>
            <a:pPr marL="0" indent="0">
              <a:buNone/>
            </a:pPr>
            <a:r>
              <a:rPr lang="en-US" sz="2000" dirty="0"/>
              <a:t>		if b == 0:</a:t>
            </a:r>
          </a:p>
          <a:p>
            <a:pPr marL="0" indent="0">
              <a:buNone/>
            </a:pPr>
            <a:r>
              <a:rPr lang="en-US" sz="2000" dirty="0"/>
              <a:t>			raise </a:t>
            </a:r>
            <a:r>
              <a:rPr lang="en-US" sz="2000" dirty="0" err="1"/>
              <a:t>OurException</a:t>
            </a:r>
            <a:r>
              <a:rPr lang="en-US" sz="2000" dirty="0"/>
              <a:t>("b should be greater than 0")</a:t>
            </a:r>
          </a:p>
          <a:p>
            <a:pPr marL="0" indent="0">
              <a:buNone/>
            </a:pPr>
            <a:r>
              <a:rPr lang="en-US" sz="2000" dirty="0"/>
              <a:t>		d = a / b</a:t>
            </a:r>
          </a:p>
          <a:p>
            <a:pPr marL="0" indent="0">
              <a:buNone/>
            </a:pPr>
            <a:r>
              <a:rPr lang="en-US" sz="2000" dirty="0"/>
              <a:t>		print("division operation successful with result:", d)</a:t>
            </a:r>
          </a:p>
          <a:p>
            <a:pPr marL="0" indent="0">
              <a:buNone/>
            </a:pPr>
            <a:r>
              <a:rPr lang="en-US" sz="2000" dirty="0"/>
              <a:t>	except </a:t>
            </a:r>
            <a:r>
              <a:rPr lang="en-US" sz="2000" dirty="0" err="1"/>
              <a:t>OurException</a:t>
            </a:r>
            <a:r>
              <a:rPr lang="en-US" sz="2000" dirty="0"/>
              <a:t> as err:</a:t>
            </a:r>
          </a:p>
          <a:p>
            <a:pPr marL="0" indent="0">
              <a:buNone/>
            </a:pPr>
            <a:r>
              <a:rPr lang="en-US" sz="2000" dirty="0"/>
              <a:t>		print("user defined exception:", </a:t>
            </a:r>
            <a:r>
              <a:rPr lang="en-US" sz="2000" dirty="0" err="1"/>
              <a:t>err.message</a:t>
            </a:r>
            <a:r>
              <a:rPr lang="en-US" sz="2000" dirty="0"/>
              <a:t>)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38092075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C7AB0F1-681C-CC89-B122-975F98999D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596" y="807869"/>
            <a:ext cx="11576482" cy="4714042"/>
          </a:xfrm>
        </p:spPr>
      </p:pic>
    </p:spTree>
    <p:extLst>
      <p:ext uri="{BB962C8B-B14F-4D97-AF65-F5344CB8AC3E}">
        <p14:creationId xmlns:p14="http://schemas.microsoft.com/office/powerpoint/2010/main" val="382738045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FD7F2-B6AC-0233-D446-550602EA3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9495"/>
            <a:ext cx="10515600" cy="57774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class </a:t>
            </a:r>
            <a:r>
              <a:rPr lang="en-US" sz="2400" dirty="0" err="1"/>
              <a:t>OurException</a:t>
            </a:r>
            <a:r>
              <a:rPr lang="en-US" sz="2400" dirty="0"/>
              <a:t>(Exception):</a:t>
            </a:r>
          </a:p>
          <a:p>
            <a:pPr marL="0" indent="0">
              <a:buNone/>
            </a:pPr>
            <a:r>
              <a:rPr lang="en-US" sz="2400" dirty="0"/>
              <a:t>	def __</a:t>
            </a:r>
            <a:r>
              <a:rPr lang="en-US" sz="2400" dirty="0" err="1"/>
              <a:t>init</a:t>
            </a:r>
            <a:r>
              <a:rPr lang="en-US" sz="2400" dirty="0"/>
              <a:t>__(self, message):</a:t>
            </a:r>
          </a:p>
          <a:p>
            <a:pPr marL="0" indent="0">
              <a:buNone/>
            </a:pPr>
            <a:r>
              <a:rPr lang="en-US" sz="2400" dirty="0"/>
              <a:t>		</a:t>
            </a:r>
            <a:r>
              <a:rPr lang="en-US" sz="2400" dirty="0" err="1"/>
              <a:t>self.message</a:t>
            </a:r>
            <a:r>
              <a:rPr lang="en-US" sz="2400" dirty="0"/>
              <a:t> = message</a:t>
            </a:r>
          </a:p>
          <a:p>
            <a:pPr marL="0" indent="0">
              <a:buNone/>
            </a:pPr>
            <a:r>
              <a:rPr lang="en-US" sz="2400" dirty="0"/>
              <a:t>class </a:t>
            </a:r>
            <a:r>
              <a:rPr lang="en-US" sz="2400" dirty="0" err="1"/>
              <a:t>UsingUserException</a:t>
            </a:r>
            <a:r>
              <a:rPr lang="en-US" sz="2400" dirty="0"/>
              <a:t>:</a:t>
            </a:r>
          </a:p>
          <a:p>
            <a:pPr marL="0" indent="0">
              <a:buNone/>
            </a:pPr>
            <a:r>
              <a:rPr lang="en-US" sz="2400" dirty="0"/>
              <a:t>	try:</a:t>
            </a:r>
          </a:p>
          <a:p>
            <a:pPr marL="0" indent="0">
              <a:buNone/>
            </a:pPr>
            <a:r>
              <a:rPr lang="en-US" sz="2400" dirty="0"/>
              <a:t>		a = int(input("a: "))</a:t>
            </a:r>
          </a:p>
          <a:p>
            <a:pPr marL="0" indent="0">
              <a:buNone/>
            </a:pPr>
            <a:r>
              <a:rPr lang="en-US" sz="2400" dirty="0"/>
              <a:t>		b = int(input("b: "))</a:t>
            </a:r>
          </a:p>
          <a:p>
            <a:pPr marL="0" indent="0">
              <a:buNone/>
            </a:pPr>
            <a:r>
              <a:rPr lang="en-US" sz="2400" dirty="0"/>
              <a:t>		if b == 0:</a:t>
            </a:r>
          </a:p>
          <a:p>
            <a:pPr marL="0" indent="0">
              <a:buNone/>
            </a:pPr>
            <a:r>
              <a:rPr lang="en-US" sz="2400" dirty="0"/>
              <a:t>			raise </a:t>
            </a:r>
            <a:r>
              <a:rPr lang="en-US" sz="2400" dirty="0" err="1"/>
              <a:t>OurException</a:t>
            </a:r>
            <a:r>
              <a:rPr lang="en-US" sz="2400" dirty="0"/>
              <a:t>("b should be greater than 0")</a:t>
            </a:r>
          </a:p>
          <a:p>
            <a:pPr marL="0" indent="0">
              <a:buNone/>
            </a:pPr>
            <a:r>
              <a:rPr lang="en-US" sz="2400" dirty="0"/>
              <a:t>		d = a / b</a:t>
            </a:r>
          </a:p>
          <a:p>
            <a:pPr marL="0" indent="0">
              <a:buNone/>
            </a:pPr>
            <a:r>
              <a:rPr lang="en-US" sz="2400" dirty="0"/>
              <a:t>		print("division operation successful with result:", d)</a:t>
            </a:r>
          </a:p>
          <a:p>
            <a:pPr marL="0" indent="0">
              <a:buNone/>
            </a:pPr>
            <a:r>
              <a:rPr lang="en-US" sz="2400" dirty="0"/>
              <a:t>	except </a:t>
            </a:r>
            <a:r>
              <a:rPr lang="en-US" sz="2400" dirty="0" err="1"/>
              <a:t>OurException</a:t>
            </a:r>
            <a:r>
              <a:rPr lang="en-US" sz="2400" dirty="0"/>
              <a:t> as err:</a:t>
            </a:r>
          </a:p>
          <a:p>
            <a:pPr marL="0" indent="0">
              <a:buNone/>
            </a:pPr>
            <a:r>
              <a:rPr lang="en-US" sz="2400" dirty="0"/>
              <a:t>		print("user defined exception:", </a:t>
            </a:r>
            <a:r>
              <a:rPr lang="en-US" sz="2400" dirty="0" err="1"/>
              <a:t>err.message</a:t>
            </a:r>
            <a:r>
              <a:rPr lang="en-US" sz="2400" dirty="0"/>
              <a:t>)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29699146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B196B-D8A0-1CB2-9AC0-30B44E70E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3076"/>
            <a:ext cx="10515600" cy="50938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try:</a:t>
            </a:r>
          </a:p>
          <a:p>
            <a:pPr marL="0" indent="0">
              <a:buNone/>
            </a:pPr>
            <a:r>
              <a:rPr lang="en-US" sz="2000" dirty="0"/>
              <a:t>   print("outer try block")</a:t>
            </a:r>
          </a:p>
          <a:p>
            <a:pPr marL="0" indent="0">
              <a:buNone/>
            </a:pPr>
            <a:r>
              <a:rPr lang="en-US" sz="2000" dirty="0"/>
              <a:t>   try:</a:t>
            </a:r>
          </a:p>
          <a:p>
            <a:pPr marL="0" indent="0">
              <a:buNone/>
            </a:pPr>
            <a:r>
              <a:rPr lang="en-US" sz="2000" dirty="0"/>
              <a:t>       print("Inner try block")</a:t>
            </a:r>
          </a:p>
          <a:p>
            <a:pPr marL="0" indent="0">
              <a:buNone/>
            </a:pPr>
            <a:r>
              <a:rPr lang="en-US" sz="2000" dirty="0"/>
              <a:t>   except </a:t>
            </a:r>
            <a:r>
              <a:rPr lang="en-US" sz="2000" dirty="0" err="1"/>
              <a:t>ZeroDivisionError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r>
              <a:rPr lang="en-US" sz="2000" dirty="0"/>
              <a:t>       print("Inner except block")</a:t>
            </a:r>
          </a:p>
          <a:p>
            <a:pPr marL="0" indent="0">
              <a:buNone/>
            </a:pPr>
            <a:r>
              <a:rPr lang="en-US" sz="2000" dirty="0"/>
              <a:t>   finally:</a:t>
            </a:r>
          </a:p>
          <a:p>
            <a:pPr marL="0" indent="0">
              <a:buNone/>
            </a:pPr>
            <a:r>
              <a:rPr lang="en-US" sz="2000" dirty="0"/>
              <a:t>       print("Inner finally block")</a:t>
            </a:r>
          </a:p>
          <a:p>
            <a:pPr marL="0" indent="0">
              <a:buNone/>
            </a:pPr>
            <a:r>
              <a:rPr lang="en-US" sz="2000" dirty="0"/>
              <a:t>except:</a:t>
            </a:r>
          </a:p>
          <a:p>
            <a:pPr marL="0" indent="0">
              <a:buNone/>
            </a:pPr>
            <a:r>
              <a:rPr lang="en-US" sz="2000" dirty="0"/>
              <a:t>   print("outer except block")</a:t>
            </a:r>
          </a:p>
          <a:p>
            <a:pPr marL="0" indent="0">
              <a:buNone/>
            </a:pPr>
            <a:r>
              <a:rPr lang="en-US" sz="2000" dirty="0"/>
              <a:t>finally:</a:t>
            </a:r>
          </a:p>
          <a:p>
            <a:pPr marL="0" indent="0">
              <a:buNone/>
            </a:pPr>
            <a:r>
              <a:rPr lang="en-US" sz="2000" dirty="0"/>
              <a:t>   print("outer finally block")</a:t>
            </a:r>
            <a:endParaRPr lang="en-IN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E9A40C-14A3-C917-6516-53C1C3A126B7}"/>
              </a:ext>
            </a:extLst>
          </p:cNvPr>
          <p:cNvSpPr txBox="1"/>
          <p:nvPr/>
        </p:nvSpPr>
        <p:spPr>
          <a:xfrm>
            <a:off x="949911" y="230819"/>
            <a:ext cx="39328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Nested try examples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7AE293-7E2E-8EF2-5770-5C38B337A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655" y="1630199"/>
            <a:ext cx="2390775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63699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B196B-D8A0-1CB2-9AC0-30B44E70E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8474"/>
            <a:ext cx="10515600" cy="584848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try:</a:t>
            </a:r>
          </a:p>
          <a:p>
            <a:pPr marL="0" indent="0">
              <a:buNone/>
            </a:pPr>
            <a:r>
              <a:rPr lang="en-US" dirty="0"/>
              <a:t>   print("outer try block")</a:t>
            </a:r>
          </a:p>
          <a:p>
            <a:pPr marL="0" indent="0">
              <a:buNone/>
            </a:pPr>
            <a:r>
              <a:rPr lang="en-US" dirty="0"/>
              <a:t>   print(10/0)</a:t>
            </a:r>
          </a:p>
          <a:p>
            <a:pPr marL="0" indent="0">
              <a:buNone/>
            </a:pPr>
            <a:r>
              <a:rPr lang="en-US" dirty="0"/>
              <a:t>   try:</a:t>
            </a:r>
          </a:p>
          <a:p>
            <a:pPr marL="0" indent="0">
              <a:buNone/>
            </a:pPr>
            <a:r>
              <a:rPr lang="en-US" dirty="0"/>
              <a:t>       print("Inner try block")</a:t>
            </a:r>
          </a:p>
          <a:p>
            <a:pPr marL="0" indent="0">
              <a:buNone/>
            </a:pPr>
            <a:r>
              <a:rPr lang="en-US" dirty="0"/>
              <a:t>   except </a:t>
            </a:r>
            <a:r>
              <a:rPr lang="en-US" dirty="0" err="1"/>
              <a:t>ZeroDivisionError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   print("Inner except block")</a:t>
            </a:r>
          </a:p>
          <a:p>
            <a:pPr marL="0" indent="0">
              <a:buNone/>
            </a:pPr>
            <a:r>
              <a:rPr lang="en-US" dirty="0"/>
              <a:t>   finally:</a:t>
            </a:r>
          </a:p>
          <a:p>
            <a:pPr marL="0" indent="0">
              <a:buNone/>
            </a:pPr>
            <a:r>
              <a:rPr lang="en-US" dirty="0"/>
              <a:t>       print("Inner finally block")</a:t>
            </a:r>
          </a:p>
          <a:p>
            <a:pPr marL="0" indent="0">
              <a:buNone/>
            </a:pPr>
            <a:r>
              <a:rPr lang="en-US" dirty="0"/>
              <a:t>except:</a:t>
            </a:r>
          </a:p>
          <a:p>
            <a:pPr marL="0" indent="0">
              <a:buNone/>
            </a:pPr>
            <a:r>
              <a:rPr lang="en-US" dirty="0"/>
              <a:t>   print("outer except block")</a:t>
            </a:r>
          </a:p>
          <a:p>
            <a:pPr marL="0" indent="0">
              <a:buNone/>
            </a:pPr>
            <a:r>
              <a:rPr lang="en-US" dirty="0"/>
              <a:t>finally:</a:t>
            </a:r>
          </a:p>
          <a:p>
            <a:pPr marL="0" indent="0">
              <a:buNone/>
            </a:pPr>
            <a:r>
              <a:rPr lang="en-US" dirty="0"/>
              <a:t>   print("outer finally block")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2B825B-A6B8-991C-189A-ABE1A2F2E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6088" y="1514336"/>
            <a:ext cx="2143125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546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3A6D000-E75C-8C86-345A-4014E4B66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0" y="390525"/>
            <a:ext cx="8953500" cy="607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10418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B196B-D8A0-1CB2-9AC0-30B44E70E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8474"/>
            <a:ext cx="10515600" cy="584848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try:</a:t>
            </a:r>
          </a:p>
          <a:p>
            <a:pPr marL="0" indent="0">
              <a:buNone/>
            </a:pPr>
            <a:r>
              <a:rPr lang="en-US" dirty="0"/>
              <a:t>   print("outer try block")</a:t>
            </a:r>
          </a:p>
          <a:p>
            <a:pPr marL="0" indent="0">
              <a:buNone/>
            </a:pPr>
            <a:r>
              <a:rPr lang="en-US" dirty="0"/>
              <a:t>   try:</a:t>
            </a:r>
          </a:p>
          <a:p>
            <a:pPr marL="0" indent="0">
              <a:buNone/>
            </a:pPr>
            <a:r>
              <a:rPr lang="en-US" dirty="0"/>
              <a:t>       print("Inner try block")</a:t>
            </a:r>
          </a:p>
          <a:p>
            <a:pPr marL="0" indent="0">
              <a:buNone/>
            </a:pPr>
            <a:r>
              <a:rPr lang="en-US" dirty="0"/>
              <a:t>       print(10/0)</a:t>
            </a:r>
          </a:p>
          <a:p>
            <a:pPr marL="0" indent="0">
              <a:buNone/>
            </a:pPr>
            <a:r>
              <a:rPr lang="en-US" dirty="0"/>
              <a:t>   except </a:t>
            </a:r>
            <a:r>
              <a:rPr lang="en-US" dirty="0" err="1"/>
              <a:t>ZeroDivisionError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   print("Inner except block")</a:t>
            </a:r>
          </a:p>
          <a:p>
            <a:pPr marL="0" indent="0">
              <a:buNone/>
            </a:pPr>
            <a:r>
              <a:rPr lang="en-US" dirty="0"/>
              <a:t>   finally:</a:t>
            </a:r>
          </a:p>
          <a:p>
            <a:pPr marL="0" indent="0">
              <a:buNone/>
            </a:pPr>
            <a:r>
              <a:rPr lang="en-US" dirty="0"/>
              <a:t>       print("Inner finally block")</a:t>
            </a:r>
          </a:p>
          <a:p>
            <a:pPr marL="0" indent="0">
              <a:buNone/>
            </a:pPr>
            <a:r>
              <a:rPr lang="en-US" dirty="0"/>
              <a:t>except:</a:t>
            </a:r>
          </a:p>
          <a:p>
            <a:pPr marL="0" indent="0">
              <a:buNone/>
            </a:pPr>
            <a:r>
              <a:rPr lang="en-US" dirty="0"/>
              <a:t>   print("outer except block")</a:t>
            </a:r>
          </a:p>
          <a:p>
            <a:pPr marL="0" indent="0">
              <a:buNone/>
            </a:pPr>
            <a:r>
              <a:rPr lang="en-US" dirty="0"/>
              <a:t>finally:</a:t>
            </a:r>
          </a:p>
          <a:p>
            <a:pPr marL="0" indent="0">
              <a:buNone/>
            </a:pPr>
            <a:r>
              <a:rPr lang="en-US" dirty="0"/>
              <a:t>   print("outer finally block")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C315CD-B801-33D8-3FF4-75A458273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311" y="1159923"/>
            <a:ext cx="236220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55883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B196B-D8A0-1CB2-9AC0-30B44E70E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8474"/>
            <a:ext cx="10515600" cy="584848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try:</a:t>
            </a:r>
          </a:p>
          <a:p>
            <a:pPr marL="0" indent="0">
              <a:buNone/>
            </a:pPr>
            <a:r>
              <a:rPr lang="en-US" dirty="0"/>
              <a:t>   print("outer try block")</a:t>
            </a:r>
          </a:p>
          <a:p>
            <a:pPr marL="0" indent="0">
              <a:buNone/>
            </a:pPr>
            <a:r>
              <a:rPr lang="en-US" dirty="0"/>
              <a:t>   try:</a:t>
            </a:r>
          </a:p>
          <a:p>
            <a:pPr marL="0" indent="0">
              <a:buNone/>
            </a:pPr>
            <a:r>
              <a:rPr lang="en-US" dirty="0"/>
              <a:t>       print("Inner try block")</a:t>
            </a:r>
          </a:p>
          <a:p>
            <a:pPr marL="0" indent="0">
              <a:buNone/>
            </a:pPr>
            <a:r>
              <a:rPr lang="en-US" dirty="0"/>
              <a:t>       print(10/0)</a:t>
            </a:r>
          </a:p>
          <a:p>
            <a:pPr marL="0" indent="0">
              <a:buNone/>
            </a:pPr>
            <a:r>
              <a:rPr lang="en-US" dirty="0"/>
              <a:t>   except </a:t>
            </a:r>
            <a:r>
              <a:rPr lang="en-US" dirty="0" err="1"/>
              <a:t>NameError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   print("Inner except block")</a:t>
            </a:r>
          </a:p>
          <a:p>
            <a:pPr marL="0" indent="0">
              <a:buNone/>
            </a:pPr>
            <a:r>
              <a:rPr lang="en-US" dirty="0"/>
              <a:t>   finally:</a:t>
            </a:r>
          </a:p>
          <a:p>
            <a:pPr marL="0" indent="0">
              <a:buNone/>
            </a:pPr>
            <a:r>
              <a:rPr lang="en-US" dirty="0"/>
              <a:t>       print("Inner finally block")</a:t>
            </a:r>
          </a:p>
          <a:p>
            <a:pPr marL="0" indent="0">
              <a:buNone/>
            </a:pPr>
            <a:r>
              <a:rPr lang="en-US" dirty="0"/>
              <a:t>except:</a:t>
            </a:r>
          </a:p>
          <a:p>
            <a:pPr marL="0" indent="0">
              <a:buNone/>
            </a:pPr>
            <a:r>
              <a:rPr lang="en-US" dirty="0"/>
              <a:t>   print("outer except block")</a:t>
            </a:r>
          </a:p>
          <a:p>
            <a:pPr marL="0" indent="0">
              <a:buNone/>
            </a:pPr>
            <a:r>
              <a:rPr lang="en-US" dirty="0"/>
              <a:t>finally:</a:t>
            </a:r>
          </a:p>
          <a:p>
            <a:pPr marL="0" indent="0">
              <a:buNone/>
            </a:pPr>
            <a:r>
              <a:rPr lang="en-US" dirty="0"/>
              <a:t>   print("outer finally block")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7E7A3A-BB7B-65E2-3BE4-3E4BCB2C47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7904" y="1488397"/>
            <a:ext cx="251460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948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306DA-48E8-1CC9-F79A-A650DDCBA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5107"/>
            <a:ext cx="10515600" cy="5821856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Which of the following is/ or are correct options?</a:t>
            </a:r>
          </a:p>
          <a:p>
            <a:pPr marL="457200" indent="-457200" algn="l">
              <a:buFont typeface="+mj-lt"/>
              <a:buAutoNum type="alphaUcPeriod"/>
            </a:pPr>
            <a:r>
              <a:rPr lang="en-US" sz="2000" i="0" dirty="0">
                <a:effectLst/>
              </a:rPr>
              <a:t>All exceptions should be instances of the derived class of the </a:t>
            </a:r>
            <a:r>
              <a:rPr lang="en-US" sz="2000" i="0" dirty="0" err="1">
                <a:effectLst/>
              </a:rPr>
              <a:t>BaseException</a:t>
            </a:r>
            <a:r>
              <a:rPr lang="en-US" sz="2000" i="0" dirty="0">
                <a:effectLst/>
              </a:rPr>
              <a:t> class.</a:t>
            </a:r>
          </a:p>
          <a:p>
            <a:pPr marL="457200" indent="-457200" algn="l">
              <a:buFont typeface="+mj-lt"/>
              <a:buAutoNum type="alphaUcPeriod"/>
            </a:pPr>
            <a:r>
              <a:rPr lang="en-US" sz="2000" i="0" dirty="0">
                <a:effectLst/>
              </a:rPr>
              <a:t>In the except block, if the exception is handled, it means it can also handle all the exception types that are derived from this Exception class.</a:t>
            </a:r>
          </a:p>
          <a:p>
            <a:pPr marL="457200" indent="-457200" algn="l">
              <a:buFont typeface="+mj-lt"/>
              <a:buAutoNum type="alphaUcPeriod"/>
            </a:pPr>
            <a:r>
              <a:rPr lang="en-US" sz="2000" i="0" dirty="0" err="1">
                <a:effectLst/>
              </a:rPr>
              <a:t>BaseException</a:t>
            </a:r>
            <a:r>
              <a:rPr lang="en-US" sz="2000" i="0" dirty="0">
                <a:effectLst/>
              </a:rPr>
              <a:t> is generally used to derive user defined exceptions.</a:t>
            </a:r>
          </a:p>
          <a:p>
            <a:pPr marL="457200" indent="-457200" algn="l">
              <a:buFont typeface="+mj-lt"/>
              <a:buAutoNum type="alphaUcPeriod"/>
            </a:pPr>
            <a:r>
              <a:rPr lang="en-US" sz="2000" i="0" dirty="0">
                <a:effectLst/>
              </a:rPr>
              <a:t>All built-in exceptions are derived from the Exception class.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2611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306DA-48E8-1CC9-F79A-A650DDCBA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5107"/>
            <a:ext cx="10515600" cy="5821856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Which of the following is/ or are correct options?</a:t>
            </a:r>
          </a:p>
          <a:p>
            <a:pPr marL="457200" indent="-457200" algn="l">
              <a:buFont typeface="+mj-lt"/>
              <a:buAutoNum type="alphaUcPeriod"/>
            </a:pPr>
            <a:r>
              <a:rPr lang="en-US" sz="2000" b="1" i="0" dirty="0">
                <a:effectLst/>
              </a:rPr>
              <a:t>All exceptions should be instances of the derived class of the </a:t>
            </a:r>
            <a:r>
              <a:rPr lang="en-US" sz="2000" b="1" i="0" dirty="0" err="1">
                <a:effectLst/>
              </a:rPr>
              <a:t>BaseException</a:t>
            </a:r>
            <a:r>
              <a:rPr lang="en-US" sz="2000" b="1" i="0" dirty="0">
                <a:effectLst/>
              </a:rPr>
              <a:t> class.</a:t>
            </a:r>
          </a:p>
          <a:p>
            <a:pPr marL="457200" indent="-457200" algn="l">
              <a:buFont typeface="+mj-lt"/>
              <a:buAutoNum type="alphaUcPeriod"/>
            </a:pPr>
            <a:r>
              <a:rPr lang="en-US" sz="2000" b="1" i="0" dirty="0">
                <a:effectLst/>
              </a:rPr>
              <a:t>In the except block, if the exception is handled, it means it can also handle all the exception types that are derived from this Exception class.</a:t>
            </a:r>
          </a:p>
          <a:p>
            <a:pPr marL="457200" indent="-457200" algn="l">
              <a:buFont typeface="+mj-lt"/>
              <a:buAutoNum type="alphaUcPeriod"/>
            </a:pPr>
            <a:r>
              <a:rPr lang="en-US" sz="2000" i="0" dirty="0" err="1">
                <a:effectLst/>
              </a:rPr>
              <a:t>BaseException</a:t>
            </a:r>
            <a:r>
              <a:rPr lang="en-US" sz="2000" i="0" dirty="0">
                <a:effectLst/>
              </a:rPr>
              <a:t> is generally used to derive user defined exceptions.</a:t>
            </a:r>
          </a:p>
          <a:p>
            <a:pPr marL="457200" indent="-457200" algn="l">
              <a:buFont typeface="+mj-lt"/>
              <a:buAutoNum type="alphaUcPeriod"/>
            </a:pPr>
            <a:r>
              <a:rPr lang="en-US" sz="2000" b="1" i="0" dirty="0">
                <a:effectLst/>
              </a:rPr>
              <a:t>All built-in exceptions are derived from the Exception class.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8709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FD1DE3-E8B0-2724-04B4-754DF74DCB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0229" y="821539"/>
            <a:ext cx="9001125" cy="3609975"/>
          </a:xfrm>
        </p:spPr>
      </p:pic>
    </p:spTree>
    <p:extLst>
      <p:ext uri="{BB962C8B-B14F-4D97-AF65-F5344CB8AC3E}">
        <p14:creationId xmlns:p14="http://schemas.microsoft.com/office/powerpoint/2010/main" val="2962674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38102-1D4A-F255-D393-4400EFC1B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2963"/>
            <a:ext cx="10515600" cy="5884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Solution:</a:t>
            </a:r>
          </a:p>
          <a:p>
            <a:pPr marL="0" indent="0">
              <a:buNone/>
            </a:pPr>
            <a:r>
              <a:rPr lang="pt-BR" dirty="0"/>
              <a:t>num1 = int(input("num1: "))</a:t>
            </a:r>
          </a:p>
          <a:p>
            <a:pPr marL="0" indent="0">
              <a:buNone/>
            </a:pPr>
            <a:r>
              <a:rPr lang="pt-BR" dirty="0"/>
              <a:t>num2 = int(input("num2: "))</a:t>
            </a:r>
          </a:p>
          <a:p>
            <a:pPr marL="0" indent="0">
              <a:buNone/>
            </a:pPr>
            <a:r>
              <a:rPr lang="pt-BR" dirty="0"/>
              <a:t>try:</a:t>
            </a:r>
          </a:p>
          <a:p>
            <a:pPr marL="0" indent="0">
              <a:buNone/>
            </a:pPr>
            <a:r>
              <a:rPr lang="pt-BR" dirty="0"/>
              <a:t>	num3 = num1 / num2</a:t>
            </a:r>
          </a:p>
          <a:p>
            <a:pPr marL="0" indent="0">
              <a:buNone/>
            </a:pPr>
            <a:r>
              <a:rPr lang="pt-BR" dirty="0"/>
              <a:t>	print(num3)</a:t>
            </a:r>
          </a:p>
          <a:p>
            <a:pPr marL="0" indent="0">
              <a:buNone/>
            </a:pPr>
            <a:r>
              <a:rPr lang="pt-BR" dirty="0"/>
              <a:t>except:</a:t>
            </a:r>
          </a:p>
          <a:p>
            <a:pPr marL="0" indent="0">
              <a:buNone/>
            </a:pPr>
            <a:r>
              <a:rPr lang="pt-BR" dirty="0"/>
              <a:t>	print("exception occurred")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92684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2051</Words>
  <Application>Microsoft Office PowerPoint</Application>
  <PresentationFormat>Widescreen</PresentationFormat>
  <Paragraphs>245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6" baseType="lpstr">
      <vt:lpstr>Arial</vt:lpstr>
      <vt:lpstr>Calibri</vt:lpstr>
      <vt:lpstr>Calibri Light</vt:lpstr>
      <vt:lpstr>Helvetica Neue</vt:lpstr>
      <vt:lpstr>Office Theme</vt:lpstr>
      <vt:lpstr>Exception Handling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Exception Handling</dc:title>
  <dc:creator>Salil Batra</dc:creator>
  <cp:lastModifiedBy>Salil Batra</cp:lastModifiedBy>
  <cp:revision>1</cp:revision>
  <dcterms:created xsi:type="dcterms:W3CDTF">2022-11-30T15:52:36Z</dcterms:created>
  <dcterms:modified xsi:type="dcterms:W3CDTF">2022-12-01T16:51:26Z</dcterms:modified>
</cp:coreProperties>
</file>