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913C7236-2CCD-4E50-93AF-E1FB7F735FD5}"/>
    <pc:docChg chg="undo custSel addSld modSld">
      <pc:chgData name="Salil Batra" userId="4d97008808f91814" providerId="LiveId" clId="{913C7236-2CCD-4E50-93AF-E1FB7F735FD5}" dt="2022-11-10T06:19:38.871" v="840" actId="20577"/>
      <pc:docMkLst>
        <pc:docMk/>
      </pc:docMkLst>
      <pc:sldChg chg="modSp mod">
        <pc:chgData name="Salil Batra" userId="4d97008808f91814" providerId="LiveId" clId="{913C7236-2CCD-4E50-93AF-E1FB7F735FD5}" dt="2022-11-01T17:05:32.938" v="823" actId="1076"/>
        <pc:sldMkLst>
          <pc:docMk/>
          <pc:sldMk cId="2568098538" sldId="256"/>
        </pc:sldMkLst>
        <pc:spChg chg="mod">
          <ac:chgData name="Salil Batra" userId="4d97008808f91814" providerId="LiveId" clId="{913C7236-2CCD-4E50-93AF-E1FB7F735FD5}" dt="2022-11-01T17:05:27.804" v="822" actId="113"/>
          <ac:spMkLst>
            <pc:docMk/>
            <pc:sldMk cId="2568098538" sldId="256"/>
            <ac:spMk id="2" creationId="{9958948C-85C6-8AA0-1045-95CC48E23D7E}"/>
          </ac:spMkLst>
        </pc:spChg>
        <pc:spChg chg="mod">
          <ac:chgData name="Salil Batra" userId="4d97008808f91814" providerId="LiveId" clId="{913C7236-2CCD-4E50-93AF-E1FB7F735FD5}" dt="2022-11-01T17:05:32.938" v="823" actId="1076"/>
          <ac:spMkLst>
            <pc:docMk/>
            <pc:sldMk cId="2568098538" sldId="256"/>
            <ac:spMk id="3" creationId="{562DDED5-C4A6-B6AC-EE0E-0B67E0847E86}"/>
          </ac:spMkLst>
        </pc:spChg>
      </pc:sldChg>
      <pc:sldChg chg="addSp delSp modSp mod">
        <pc:chgData name="Salil Batra" userId="4d97008808f91814" providerId="LiveId" clId="{913C7236-2CCD-4E50-93AF-E1FB7F735FD5}" dt="2022-10-30T15:44:04.717" v="2" actId="1076"/>
        <pc:sldMkLst>
          <pc:docMk/>
          <pc:sldMk cId="1666482020" sldId="259"/>
        </pc:sldMkLst>
        <pc:spChg chg="del mod">
          <ac:chgData name="Salil Batra" userId="4d97008808f91814" providerId="LiveId" clId="{913C7236-2CCD-4E50-93AF-E1FB7F735FD5}" dt="2022-10-30T15:44:02.659" v="1" actId="22"/>
          <ac:spMkLst>
            <pc:docMk/>
            <pc:sldMk cId="1666482020" sldId="259"/>
            <ac:spMk id="3" creationId="{E9B89B4D-969E-FEE5-5707-37187E036BEF}"/>
          </ac:spMkLst>
        </pc:spChg>
        <pc:picChg chg="add mod ord">
          <ac:chgData name="Salil Batra" userId="4d97008808f91814" providerId="LiveId" clId="{913C7236-2CCD-4E50-93AF-E1FB7F735FD5}" dt="2022-10-30T15:44:04.717" v="2" actId="1076"/>
          <ac:picMkLst>
            <pc:docMk/>
            <pc:sldMk cId="1666482020" sldId="259"/>
            <ac:picMk id="4" creationId="{633A8216-B740-90F3-3DD7-F904F3311B1B}"/>
          </ac:picMkLst>
        </pc:picChg>
      </pc:sldChg>
      <pc:sldChg chg="addSp delSp modSp mod">
        <pc:chgData name="Salil Batra" userId="4d97008808f91814" providerId="LiveId" clId="{913C7236-2CCD-4E50-93AF-E1FB7F735FD5}" dt="2022-10-30T15:45:03.277" v="8" actId="14100"/>
        <pc:sldMkLst>
          <pc:docMk/>
          <pc:sldMk cId="2348850807" sldId="260"/>
        </pc:sldMkLst>
        <pc:spChg chg="del mod">
          <ac:chgData name="Salil Batra" userId="4d97008808f91814" providerId="LiveId" clId="{913C7236-2CCD-4E50-93AF-E1FB7F735FD5}" dt="2022-10-30T15:44:38.364" v="4" actId="22"/>
          <ac:spMkLst>
            <pc:docMk/>
            <pc:sldMk cId="2348850807" sldId="260"/>
            <ac:spMk id="3" creationId="{E9B89B4D-969E-FEE5-5707-37187E036BEF}"/>
          </ac:spMkLst>
        </pc:spChg>
        <pc:picChg chg="add mod ord">
          <ac:chgData name="Salil Batra" userId="4d97008808f91814" providerId="LiveId" clId="{913C7236-2CCD-4E50-93AF-E1FB7F735FD5}" dt="2022-10-30T15:44:41.452" v="5" actId="1076"/>
          <ac:picMkLst>
            <pc:docMk/>
            <pc:sldMk cId="2348850807" sldId="260"/>
            <ac:picMk id="4" creationId="{43D3D71A-0038-9D59-56F8-3FA239F9AE44}"/>
          </ac:picMkLst>
        </pc:picChg>
        <pc:picChg chg="add mod">
          <ac:chgData name="Salil Batra" userId="4d97008808f91814" providerId="LiveId" clId="{913C7236-2CCD-4E50-93AF-E1FB7F735FD5}" dt="2022-10-30T15:45:03.277" v="8" actId="14100"/>
          <ac:picMkLst>
            <pc:docMk/>
            <pc:sldMk cId="2348850807" sldId="260"/>
            <ac:picMk id="6" creationId="{82A5D089-EBC0-904F-9A2C-13604977FB77}"/>
          </ac:picMkLst>
        </pc:picChg>
      </pc:sldChg>
      <pc:sldChg chg="modSp mod">
        <pc:chgData name="Salil Batra" userId="4d97008808f91814" providerId="LiveId" clId="{913C7236-2CCD-4E50-93AF-E1FB7F735FD5}" dt="2022-10-30T15:46:28.854" v="10"/>
        <pc:sldMkLst>
          <pc:docMk/>
          <pc:sldMk cId="2756716822" sldId="261"/>
        </pc:sldMkLst>
        <pc:spChg chg="mod">
          <ac:chgData name="Salil Batra" userId="4d97008808f91814" providerId="LiveId" clId="{913C7236-2CCD-4E50-93AF-E1FB7F735FD5}" dt="2022-10-30T15:46:28.854" v="10"/>
          <ac:spMkLst>
            <pc:docMk/>
            <pc:sldMk cId="2756716822" sldId="261"/>
            <ac:spMk id="3" creationId="{E9B89B4D-969E-FEE5-5707-37187E036BEF}"/>
          </ac:spMkLst>
        </pc:spChg>
      </pc:sldChg>
      <pc:sldChg chg="addSp delSp modSp mod">
        <pc:chgData name="Salil Batra" userId="4d97008808f91814" providerId="LiveId" clId="{913C7236-2CCD-4E50-93AF-E1FB7F735FD5}" dt="2022-10-30T15:47:17.637" v="13" actId="1076"/>
        <pc:sldMkLst>
          <pc:docMk/>
          <pc:sldMk cId="1436408017" sldId="262"/>
        </pc:sldMkLst>
        <pc:spChg chg="del mod">
          <ac:chgData name="Salil Batra" userId="4d97008808f91814" providerId="LiveId" clId="{913C7236-2CCD-4E50-93AF-E1FB7F735FD5}" dt="2022-10-30T15:47:15.659" v="12" actId="22"/>
          <ac:spMkLst>
            <pc:docMk/>
            <pc:sldMk cId="1436408017" sldId="262"/>
            <ac:spMk id="3" creationId="{E9B89B4D-969E-FEE5-5707-37187E036BEF}"/>
          </ac:spMkLst>
        </pc:spChg>
        <pc:picChg chg="add mod ord">
          <ac:chgData name="Salil Batra" userId="4d97008808f91814" providerId="LiveId" clId="{913C7236-2CCD-4E50-93AF-E1FB7F735FD5}" dt="2022-10-30T15:47:17.637" v="13" actId="1076"/>
          <ac:picMkLst>
            <pc:docMk/>
            <pc:sldMk cId="1436408017" sldId="262"/>
            <ac:picMk id="4" creationId="{D20134CD-7BBA-1281-8214-C386D4A9F856}"/>
          </ac:picMkLst>
        </pc:picChg>
      </pc:sldChg>
      <pc:sldChg chg="modSp mod">
        <pc:chgData name="Salil Batra" userId="4d97008808f91814" providerId="LiveId" clId="{913C7236-2CCD-4E50-93AF-E1FB7F735FD5}" dt="2022-10-30T15:47:41.794" v="17"/>
        <pc:sldMkLst>
          <pc:docMk/>
          <pc:sldMk cId="4003651044" sldId="263"/>
        </pc:sldMkLst>
        <pc:spChg chg="mod">
          <ac:chgData name="Salil Batra" userId="4d97008808f91814" providerId="LiveId" clId="{913C7236-2CCD-4E50-93AF-E1FB7F735FD5}" dt="2022-10-30T15:47:41.794" v="17"/>
          <ac:spMkLst>
            <pc:docMk/>
            <pc:sldMk cId="4003651044" sldId="263"/>
            <ac:spMk id="3" creationId="{E9B89B4D-969E-FEE5-5707-37187E036BEF}"/>
          </ac:spMkLst>
        </pc:spChg>
      </pc:sldChg>
      <pc:sldChg chg="addSp delSp modSp mod">
        <pc:chgData name="Salil Batra" userId="4d97008808f91814" providerId="LiveId" clId="{913C7236-2CCD-4E50-93AF-E1FB7F735FD5}" dt="2022-10-30T15:49:43.770" v="28" actId="14100"/>
        <pc:sldMkLst>
          <pc:docMk/>
          <pc:sldMk cId="4227685653" sldId="264"/>
        </pc:sldMkLst>
        <pc:spChg chg="del mod">
          <ac:chgData name="Salil Batra" userId="4d97008808f91814" providerId="LiveId" clId="{913C7236-2CCD-4E50-93AF-E1FB7F735FD5}" dt="2022-10-30T15:48:21.588" v="19" actId="22"/>
          <ac:spMkLst>
            <pc:docMk/>
            <pc:sldMk cId="4227685653" sldId="264"/>
            <ac:spMk id="3" creationId="{E9B89B4D-969E-FEE5-5707-37187E036BEF}"/>
          </ac:spMkLst>
        </pc:spChg>
        <pc:spChg chg="add del mod">
          <ac:chgData name="Salil Batra" userId="4d97008808f91814" providerId="LiveId" clId="{913C7236-2CCD-4E50-93AF-E1FB7F735FD5}" dt="2022-10-30T15:49:35.179" v="26" actId="478"/>
          <ac:spMkLst>
            <pc:docMk/>
            <pc:sldMk cId="4227685653" sldId="264"/>
            <ac:spMk id="6" creationId="{63832120-AD35-8DC4-4C4D-BDDF4CAD18DC}"/>
          </ac:spMkLst>
        </pc:spChg>
        <pc:picChg chg="add del mod ord">
          <ac:chgData name="Salil Batra" userId="4d97008808f91814" providerId="LiveId" clId="{913C7236-2CCD-4E50-93AF-E1FB7F735FD5}" dt="2022-10-30T15:49:26.569" v="24" actId="478"/>
          <ac:picMkLst>
            <pc:docMk/>
            <pc:sldMk cId="4227685653" sldId="264"/>
            <ac:picMk id="4" creationId="{688F57EA-B507-AD74-4A90-772D77903E85}"/>
          </ac:picMkLst>
        </pc:picChg>
        <pc:picChg chg="add mod">
          <ac:chgData name="Salil Batra" userId="4d97008808f91814" providerId="LiveId" clId="{913C7236-2CCD-4E50-93AF-E1FB7F735FD5}" dt="2022-10-30T15:49:43.770" v="28" actId="14100"/>
          <ac:picMkLst>
            <pc:docMk/>
            <pc:sldMk cId="4227685653" sldId="264"/>
            <ac:picMk id="8" creationId="{824FA386-375C-BE55-16B9-9BAA9F350428}"/>
          </ac:picMkLst>
        </pc:picChg>
      </pc:sldChg>
      <pc:sldChg chg="addSp delSp modSp mod">
        <pc:chgData name="Salil Batra" userId="4d97008808f91814" providerId="LiveId" clId="{913C7236-2CCD-4E50-93AF-E1FB7F735FD5}" dt="2022-10-30T15:51:14.744" v="31" actId="1076"/>
        <pc:sldMkLst>
          <pc:docMk/>
          <pc:sldMk cId="1787033242" sldId="265"/>
        </pc:sldMkLst>
        <pc:spChg chg="del mod">
          <ac:chgData name="Salil Batra" userId="4d97008808f91814" providerId="LiveId" clId="{913C7236-2CCD-4E50-93AF-E1FB7F735FD5}" dt="2022-10-30T15:51:12.383" v="30" actId="22"/>
          <ac:spMkLst>
            <pc:docMk/>
            <pc:sldMk cId="1787033242" sldId="265"/>
            <ac:spMk id="3" creationId="{E9B89B4D-969E-FEE5-5707-37187E036BEF}"/>
          </ac:spMkLst>
        </pc:spChg>
        <pc:picChg chg="add mod ord">
          <ac:chgData name="Salil Batra" userId="4d97008808f91814" providerId="LiveId" clId="{913C7236-2CCD-4E50-93AF-E1FB7F735FD5}" dt="2022-10-30T15:51:14.744" v="31" actId="1076"/>
          <ac:picMkLst>
            <pc:docMk/>
            <pc:sldMk cId="1787033242" sldId="265"/>
            <ac:picMk id="4" creationId="{FE207608-3657-7137-51F7-127EDE8ED0F2}"/>
          </ac:picMkLst>
        </pc:picChg>
      </pc:sldChg>
      <pc:sldChg chg="modSp mod">
        <pc:chgData name="Salil Batra" userId="4d97008808f91814" providerId="LiveId" clId="{913C7236-2CCD-4E50-93AF-E1FB7F735FD5}" dt="2022-10-30T15:51:47.613" v="35"/>
        <pc:sldMkLst>
          <pc:docMk/>
          <pc:sldMk cId="991812832" sldId="266"/>
        </pc:sldMkLst>
        <pc:spChg chg="mod">
          <ac:chgData name="Salil Batra" userId="4d97008808f91814" providerId="LiveId" clId="{913C7236-2CCD-4E50-93AF-E1FB7F735FD5}" dt="2022-10-30T15:51:47.613" v="35"/>
          <ac:spMkLst>
            <pc:docMk/>
            <pc:sldMk cId="991812832" sldId="266"/>
            <ac:spMk id="3" creationId="{E9B89B4D-969E-FEE5-5707-37187E036BEF}"/>
          </ac:spMkLst>
        </pc:spChg>
      </pc:sldChg>
      <pc:sldChg chg="addSp delSp modSp mod">
        <pc:chgData name="Salil Batra" userId="4d97008808f91814" providerId="LiveId" clId="{913C7236-2CCD-4E50-93AF-E1FB7F735FD5}" dt="2022-10-30T15:55:51.077" v="49" actId="14100"/>
        <pc:sldMkLst>
          <pc:docMk/>
          <pc:sldMk cId="1794781315" sldId="267"/>
        </pc:sldMkLst>
        <pc:spChg chg="del mod">
          <ac:chgData name="Salil Batra" userId="4d97008808f91814" providerId="LiveId" clId="{913C7236-2CCD-4E50-93AF-E1FB7F735FD5}" dt="2022-10-30T15:54:21.871" v="37" actId="22"/>
          <ac:spMkLst>
            <pc:docMk/>
            <pc:sldMk cId="1794781315" sldId="267"/>
            <ac:spMk id="3" creationId="{E9B89B4D-969E-FEE5-5707-37187E036BEF}"/>
          </ac:spMkLst>
        </pc:spChg>
        <pc:picChg chg="add mod ord">
          <ac:chgData name="Salil Batra" userId="4d97008808f91814" providerId="LiveId" clId="{913C7236-2CCD-4E50-93AF-E1FB7F735FD5}" dt="2022-10-30T15:55:35.927" v="46" actId="14100"/>
          <ac:picMkLst>
            <pc:docMk/>
            <pc:sldMk cId="1794781315" sldId="267"/>
            <ac:picMk id="4" creationId="{3B5BBEE3-EDA4-E1BE-3E21-A3A0292CC419}"/>
          </ac:picMkLst>
        </pc:picChg>
        <pc:picChg chg="add mod">
          <ac:chgData name="Salil Batra" userId="4d97008808f91814" providerId="LiveId" clId="{913C7236-2CCD-4E50-93AF-E1FB7F735FD5}" dt="2022-10-30T15:55:51.077" v="49" actId="14100"/>
          <ac:picMkLst>
            <pc:docMk/>
            <pc:sldMk cId="1794781315" sldId="267"/>
            <ac:picMk id="6" creationId="{BE96635C-F229-75DC-AD28-F966A73BC1B4}"/>
          </ac:picMkLst>
        </pc:picChg>
      </pc:sldChg>
      <pc:sldChg chg="modSp mod">
        <pc:chgData name="Salil Batra" userId="4d97008808f91814" providerId="LiveId" clId="{913C7236-2CCD-4E50-93AF-E1FB7F735FD5}" dt="2022-10-30T15:58:51.167" v="149" actId="20577"/>
        <pc:sldMkLst>
          <pc:docMk/>
          <pc:sldMk cId="1434987573" sldId="268"/>
        </pc:sldMkLst>
        <pc:spChg chg="mod">
          <ac:chgData name="Salil Batra" userId="4d97008808f91814" providerId="LiveId" clId="{913C7236-2CCD-4E50-93AF-E1FB7F735FD5}" dt="2022-10-30T15:58:51.167" v="149" actId="20577"/>
          <ac:spMkLst>
            <pc:docMk/>
            <pc:sldMk cId="1434987573" sldId="268"/>
            <ac:spMk id="3" creationId="{E9B89B4D-969E-FEE5-5707-37187E036BEF}"/>
          </ac:spMkLst>
        </pc:spChg>
      </pc:sldChg>
      <pc:sldChg chg="modSp add mod">
        <pc:chgData name="Salil Batra" userId="4d97008808f91814" providerId="LiveId" clId="{913C7236-2CCD-4E50-93AF-E1FB7F735FD5}" dt="2022-10-30T15:59:00.830" v="151" actId="113"/>
        <pc:sldMkLst>
          <pc:docMk/>
          <pc:sldMk cId="2840640622" sldId="270"/>
        </pc:sldMkLst>
        <pc:spChg chg="mod">
          <ac:chgData name="Salil Batra" userId="4d97008808f91814" providerId="LiveId" clId="{913C7236-2CCD-4E50-93AF-E1FB7F735FD5}" dt="2022-10-30T15:59:00.830" v="151" actId="113"/>
          <ac:spMkLst>
            <pc:docMk/>
            <pc:sldMk cId="2840640622" sldId="270"/>
            <ac:spMk id="3" creationId="{E9B89B4D-969E-FEE5-5707-37187E036BEF}"/>
          </ac:spMkLst>
        </pc:spChg>
      </pc:sldChg>
      <pc:sldChg chg="addSp delSp modSp new mod">
        <pc:chgData name="Salil Batra" userId="4d97008808f91814" providerId="LiveId" clId="{913C7236-2CCD-4E50-93AF-E1FB7F735FD5}" dt="2022-11-01T10:04:17.919" v="158" actId="14100"/>
        <pc:sldMkLst>
          <pc:docMk/>
          <pc:sldMk cId="1066245808" sldId="271"/>
        </pc:sldMkLst>
        <pc:spChg chg="del">
          <ac:chgData name="Salil Batra" userId="4d97008808f91814" providerId="LiveId" clId="{913C7236-2CCD-4E50-93AF-E1FB7F735FD5}" dt="2022-11-01T10:04:08.322" v="153" actId="478"/>
          <ac:spMkLst>
            <pc:docMk/>
            <pc:sldMk cId="1066245808" sldId="271"/>
            <ac:spMk id="2" creationId="{F4CBBC9D-1515-5FF6-79A1-984F2F5803C1}"/>
          </ac:spMkLst>
        </pc:spChg>
        <pc:spChg chg="del mod">
          <ac:chgData name="Salil Batra" userId="4d97008808f91814" providerId="LiveId" clId="{913C7236-2CCD-4E50-93AF-E1FB7F735FD5}" dt="2022-11-01T10:04:13.291" v="156" actId="22"/>
          <ac:spMkLst>
            <pc:docMk/>
            <pc:sldMk cId="1066245808" sldId="271"/>
            <ac:spMk id="3" creationId="{E3F21911-5FF4-E81E-C3BD-3C6BD30D51A4}"/>
          </ac:spMkLst>
        </pc:spChg>
        <pc:picChg chg="add mod ord">
          <ac:chgData name="Salil Batra" userId="4d97008808f91814" providerId="LiveId" clId="{913C7236-2CCD-4E50-93AF-E1FB7F735FD5}" dt="2022-11-01T10:04:17.919" v="158" actId="14100"/>
          <ac:picMkLst>
            <pc:docMk/>
            <pc:sldMk cId="1066245808" sldId="271"/>
            <ac:picMk id="5" creationId="{0A6B6EC4-803A-7214-58A5-7959D05FF229}"/>
          </ac:picMkLst>
        </pc:picChg>
      </pc:sldChg>
      <pc:sldChg chg="addSp delSp modSp new mod">
        <pc:chgData name="Salil Batra" userId="4d97008808f91814" providerId="LiveId" clId="{913C7236-2CCD-4E50-93AF-E1FB7F735FD5}" dt="2022-11-01T10:05:10.904" v="170" actId="1076"/>
        <pc:sldMkLst>
          <pc:docMk/>
          <pc:sldMk cId="2473090187" sldId="272"/>
        </pc:sldMkLst>
        <pc:spChg chg="del">
          <ac:chgData name="Salil Batra" userId="4d97008808f91814" providerId="LiveId" clId="{913C7236-2CCD-4E50-93AF-E1FB7F735FD5}" dt="2022-11-01T10:04:27.476" v="160" actId="478"/>
          <ac:spMkLst>
            <pc:docMk/>
            <pc:sldMk cId="2473090187" sldId="272"/>
            <ac:spMk id="2" creationId="{A26F40AE-22C1-F53C-BF33-BDE2FBCD71F8}"/>
          </ac:spMkLst>
        </pc:spChg>
        <pc:spChg chg="del mod">
          <ac:chgData name="Salil Batra" userId="4d97008808f91814" providerId="LiveId" clId="{913C7236-2CCD-4E50-93AF-E1FB7F735FD5}" dt="2022-11-01T10:05:08.875" v="169" actId="22"/>
          <ac:spMkLst>
            <pc:docMk/>
            <pc:sldMk cId="2473090187" sldId="272"/>
            <ac:spMk id="3" creationId="{9EC5BCD7-2747-DC66-9298-B37E7A500014}"/>
          </ac:spMkLst>
        </pc:spChg>
        <pc:picChg chg="add mod ord">
          <ac:chgData name="Salil Batra" userId="4d97008808f91814" providerId="LiveId" clId="{913C7236-2CCD-4E50-93AF-E1FB7F735FD5}" dt="2022-11-01T10:05:10.904" v="170" actId="1076"/>
          <ac:picMkLst>
            <pc:docMk/>
            <pc:sldMk cId="2473090187" sldId="272"/>
            <ac:picMk id="5" creationId="{224F1DB3-7B84-B9AA-2AAE-D219B687EEF7}"/>
          </ac:picMkLst>
        </pc:picChg>
      </pc:sldChg>
      <pc:sldChg chg="modSp add mod">
        <pc:chgData name="Salil Batra" userId="4d97008808f91814" providerId="LiveId" clId="{913C7236-2CCD-4E50-93AF-E1FB7F735FD5}" dt="2022-11-01T10:07:12.484" v="172"/>
        <pc:sldMkLst>
          <pc:docMk/>
          <pc:sldMk cId="1332949628" sldId="273"/>
        </pc:sldMkLst>
        <pc:spChg chg="mod">
          <ac:chgData name="Salil Batra" userId="4d97008808f91814" providerId="LiveId" clId="{913C7236-2CCD-4E50-93AF-E1FB7F735FD5}" dt="2022-11-01T10:07:12.484" v="172"/>
          <ac:spMkLst>
            <pc:docMk/>
            <pc:sldMk cId="1332949628" sldId="273"/>
            <ac:spMk id="3" creationId="{9EC5BCD7-2747-DC66-9298-B37E7A500014}"/>
          </ac:spMkLst>
        </pc:spChg>
      </pc:sldChg>
      <pc:sldChg chg="addSp delSp modSp add mod">
        <pc:chgData name="Salil Batra" userId="4d97008808f91814" providerId="LiveId" clId="{913C7236-2CCD-4E50-93AF-E1FB7F735FD5}" dt="2022-11-01T10:09:23.430" v="174" actId="22"/>
        <pc:sldMkLst>
          <pc:docMk/>
          <pc:sldMk cId="4293413328" sldId="274"/>
        </pc:sldMkLst>
        <pc:spChg chg="del mod">
          <ac:chgData name="Salil Batra" userId="4d97008808f91814" providerId="LiveId" clId="{913C7236-2CCD-4E50-93AF-E1FB7F735FD5}" dt="2022-11-01T10:09:23.430" v="174" actId="22"/>
          <ac:spMkLst>
            <pc:docMk/>
            <pc:sldMk cId="4293413328" sldId="274"/>
            <ac:spMk id="3" creationId="{9EC5BCD7-2747-DC66-9298-B37E7A500014}"/>
          </ac:spMkLst>
        </pc:spChg>
        <pc:picChg chg="add mod ord">
          <ac:chgData name="Salil Batra" userId="4d97008808f91814" providerId="LiveId" clId="{913C7236-2CCD-4E50-93AF-E1FB7F735FD5}" dt="2022-11-01T10:09:23.430" v="174" actId="22"/>
          <ac:picMkLst>
            <pc:docMk/>
            <pc:sldMk cId="4293413328" sldId="274"/>
            <ac:picMk id="4" creationId="{C99A45AB-7398-ED7A-B139-8DC5332AE636}"/>
          </ac:picMkLst>
        </pc:picChg>
      </pc:sldChg>
      <pc:sldChg chg="addSp delSp modSp add mod">
        <pc:chgData name="Salil Batra" userId="4d97008808f91814" providerId="LiveId" clId="{913C7236-2CCD-4E50-93AF-E1FB7F735FD5}" dt="2022-11-01T10:10:30.927" v="178" actId="1076"/>
        <pc:sldMkLst>
          <pc:docMk/>
          <pc:sldMk cId="2363063196" sldId="275"/>
        </pc:sldMkLst>
        <pc:spChg chg="del mod">
          <ac:chgData name="Salil Batra" userId="4d97008808f91814" providerId="LiveId" clId="{913C7236-2CCD-4E50-93AF-E1FB7F735FD5}" dt="2022-11-01T10:10:24.332" v="176" actId="22"/>
          <ac:spMkLst>
            <pc:docMk/>
            <pc:sldMk cId="2363063196" sldId="275"/>
            <ac:spMk id="3" creationId="{9EC5BCD7-2747-DC66-9298-B37E7A500014}"/>
          </ac:spMkLst>
        </pc:spChg>
        <pc:picChg chg="add mod ord">
          <ac:chgData name="Salil Batra" userId="4d97008808f91814" providerId="LiveId" clId="{913C7236-2CCD-4E50-93AF-E1FB7F735FD5}" dt="2022-11-01T10:10:30.927" v="178" actId="1076"/>
          <ac:picMkLst>
            <pc:docMk/>
            <pc:sldMk cId="2363063196" sldId="275"/>
            <ac:picMk id="4" creationId="{634E2B7A-55F9-9597-87DE-DFBD7CAD6B8A}"/>
          </ac:picMkLst>
        </pc:picChg>
      </pc:sldChg>
      <pc:sldChg chg="addSp delSp modSp add mod">
        <pc:chgData name="Salil Batra" userId="4d97008808f91814" providerId="LiveId" clId="{913C7236-2CCD-4E50-93AF-E1FB7F735FD5}" dt="2022-11-01T10:11:14.909" v="182" actId="1076"/>
        <pc:sldMkLst>
          <pc:docMk/>
          <pc:sldMk cId="623648164" sldId="276"/>
        </pc:sldMkLst>
        <pc:spChg chg="del mod">
          <ac:chgData name="Salil Batra" userId="4d97008808f91814" providerId="LiveId" clId="{913C7236-2CCD-4E50-93AF-E1FB7F735FD5}" dt="2022-11-01T10:11:10.601" v="180" actId="22"/>
          <ac:spMkLst>
            <pc:docMk/>
            <pc:sldMk cId="623648164" sldId="276"/>
            <ac:spMk id="3" creationId="{9EC5BCD7-2747-DC66-9298-B37E7A500014}"/>
          </ac:spMkLst>
        </pc:spChg>
        <pc:picChg chg="add mod ord">
          <ac:chgData name="Salil Batra" userId="4d97008808f91814" providerId="LiveId" clId="{913C7236-2CCD-4E50-93AF-E1FB7F735FD5}" dt="2022-11-01T10:11:14.909" v="182" actId="1076"/>
          <ac:picMkLst>
            <pc:docMk/>
            <pc:sldMk cId="623648164" sldId="276"/>
            <ac:picMk id="4" creationId="{F242D603-FAEA-F342-232B-3DD319605307}"/>
          </ac:picMkLst>
        </pc:picChg>
      </pc:sldChg>
      <pc:sldChg chg="addSp modSp add mod">
        <pc:chgData name="Salil Batra" userId="4d97008808f91814" providerId="LiveId" clId="{913C7236-2CCD-4E50-93AF-E1FB7F735FD5}" dt="2022-11-01T10:14:20.509" v="194" actId="1076"/>
        <pc:sldMkLst>
          <pc:docMk/>
          <pc:sldMk cId="1696394646" sldId="277"/>
        </pc:sldMkLst>
        <pc:spChg chg="mod">
          <ac:chgData name="Salil Batra" userId="4d97008808f91814" providerId="LiveId" clId="{913C7236-2CCD-4E50-93AF-E1FB7F735FD5}" dt="2022-11-01T10:14:16.289" v="192" actId="255"/>
          <ac:spMkLst>
            <pc:docMk/>
            <pc:sldMk cId="1696394646" sldId="277"/>
            <ac:spMk id="3" creationId="{9EC5BCD7-2747-DC66-9298-B37E7A500014}"/>
          </ac:spMkLst>
        </pc:spChg>
        <pc:picChg chg="add mod">
          <ac:chgData name="Salil Batra" userId="4d97008808f91814" providerId="LiveId" clId="{913C7236-2CCD-4E50-93AF-E1FB7F735FD5}" dt="2022-11-01T10:14:20.509" v="194" actId="1076"/>
          <ac:picMkLst>
            <pc:docMk/>
            <pc:sldMk cId="1696394646" sldId="277"/>
            <ac:picMk id="4" creationId="{C27BA9E2-1AE0-E86F-DB42-E2500D54895A}"/>
          </ac:picMkLst>
        </pc:picChg>
      </pc:sldChg>
      <pc:sldChg chg="modSp add mod">
        <pc:chgData name="Salil Batra" userId="4d97008808f91814" providerId="LiveId" clId="{913C7236-2CCD-4E50-93AF-E1FB7F735FD5}" dt="2022-11-01T10:15:01.626" v="206"/>
        <pc:sldMkLst>
          <pc:docMk/>
          <pc:sldMk cId="4236729900" sldId="278"/>
        </pc:sldMkLst>
        <pc:spChg chg="mod">
          <ac:chgData name="Salil Batra" userId="4d97008808f91814" providerId="LiveId" clId="{913C7236-2CCD-4E50-93AF-E1FB7F735FD5}" dt="2022-11-01T10:15:01.626" v="206"/>
          <ac:spMkLst>
            <pc:docMk/>
            <pc:sldMk cId="4236729900" sldId="278"/>
            <ac:spMk id="3" creationId="{9EC5BCD7-2747-DC66-9298-B37E7A500014}"/>
          </ac:spMkLst>
        </pc:spChg>
      </pc:sldChg>
      <pc:sldChg chg="addSp delSp modSp new mod">
        <pc:chgData name="Salil Batra" userId="4d97008808f91814" providerId="LiveId" clId="{913C7236-2CCD-4E50-93AF-E1FB7F735FD5}" dt="2022-11-01T10:16:05.181" v="213" actId="1076"/>
        <pc:sldMkLst>
          <pc:docMk/>
          <pc:sldMk cId="167083712" sldId="279"/>
        </pc:sldMkLst>
        <pc:spChg chg="del mod">
          <ac:chgData name="Salil Batra" userId="4d97008808f91814" providerId="LiveId" clId="{913C7236-2CCD-4E50-93AF-E1FB7F735FD5}" dt="2022-11-01T10:15:57.100" v="209" actId="478"/>
          <ac:spMkLst>
            <pc:docMk/>
            <pc:sldMk cId="167083712" sldId="279"/>
            <ac:spMk id="2" creationId="{DA326006-FFD0-BDDF-119D-8D21EB5CDF77}"/>
          </ac:spMkLst>
        </pc:spChg>
        <pc:spChg chg="del mod">
          <ac:chgData name="Salil Batra" userId="4d97008808f91814" providerId="LiveId" clId="{913C7236-2CCD-4E50-93AF-E1FB7F735FD5}" dt="2022-11-01T10:16:02.910" v="212" actId="22"/>
          <ac:spMkLst>
            <pc:docMk/>
            <pc:sldMk cId="167083712" sldId="279"/>
            <ac:spMk id="3" creationId="{2A0D24F7-6040-57D2-3865-256F287DF999}"/>
          </ac:spMkLst>
        </pc:spChg>
        <pc:picChg chg="add mod ord">
          <ac:chgData name="Salil Batra" userId="4d97008808f91814" providerId="LiveId" clId="{913C7236-2CCD-4E50-93AF-E1FB7F735FD5}" dt="2022-11-01T10:16:05.181" v="213" actId="1076"/>
          <ac:picMkLst>
            <pc:docMk/>
            <pc:sldMk cId="167083712" sldId="279"/>
            <ac:picMk id="5" creationId="{774B326C-CA29-892D-0E69-B7B71FD2D188}"/>
          </ac:picMkLst>
        </pc:picChg>
      </pc:sldChg>
      <pc:sldChg chg="addSp delSp modSp new mod">
        <pc:chgData name="Salil Batra" userId="4d97008808f91814" providerId="LiveId" clId="{913C7236-2CCD-4E50-93AF-E1FB7F735FD5}" dt="2022-11-01T10:16:39.814" v="221" actId="1076"/>
        <pc:sldMkLst>
          <pc:docMk/>
          <pc:sldMk cId="2342485556" sldId="280"/>
        </pc:sldMkLst>
        <pc:spChg chg="del mod">
          <ac:chgData name="Salil Batra" userId="4d97008808f91814" providerId="LiveId" clId="{913C7236-2CCD-4E50-93AF-E1FB7F735FD5}" dt="2022-11-01T10:16:12.289" v="216" actId="478"/>
          <ac:spMkLst>
            <pc:docMk/>
            <pc:sldMk cId="2342485556" sldId="280"/>
            <ac:spMk id="2" creationId="{4A7031F4-E0A4-781F-CA39-7D146264B023}"/>
          </ac:spMkLst>
        </pc:spChg>
        <pc:spChg chg="del mod">
          <ac:chgData name="Salil Batra" userId="4d97008808f91814" providerId="LiveId" clId="{913C7236-2CCD-4E50-93AF-E1FB7F735FD5}" dt="2022-11-01T10:16:35.284" v="219" actId="22"/>
          <ac:spMkLst>
            <pc:docMk/>
            <pc:sldMk cId="2342485556" sldId="280"/>
            <ac:spMk id="3" creationId="{A0CC58E7-45AD-A286-DFBE-6CC9BCA48FAE}"/>
          </ac:spMkLst>
        </pc:spChg>
        <pc:picChg chg="add mod ord">
          <ac:chgData name="Salil Batra" userId="4d97008808f91814" providerId="LiveId" clId="{913C7236-2CCD-4E50-93AF-E1FB7F735FD5}" dt="2022-11-01T10:16:39.814" v="221" actId="1076"/>
          <ac:picMkLst>
            <pc:docMk/>
            <pc:sldMk cId="2342485556" sldId="280"/>
            <ac:picMk id="5" creationId="{500CAB32-09AB-1FFA-9C99-3505AE96B45E}"/>
          </ac:picMkLst>
        </pc:picChg>
      </pc:sldChg>
      <pc:sldChg chg="delSp modSp new mod">
        <pc:chgData name="Salil Batra" userId="4d97008808f91814" providerId="LiveId" clId="{913C7236-2CCD-4E50-93AF-E1FB7F735FD5}" dt="2022-11-01T10:18:03.344" v="236"/>
        <pc:sldMkLst>
          <pc:docMk/>
          <pc:sldMk cId="310187980" sldId="281"/>
        </pc:sldMkLst>
        <pc:spChg chg="del">
          <ac:chgData name="Salil Batra" userId="4d97008808f91814" providerId="LiveId" clId="{913C7236-2CCD-4E50-93AF-E1FB7F735FD5}" dt="2022-11-01T10:16:46.184" v="223" actId="478"/>
          <ac:spMkLst>
            <pc:docMk/>
            <pc:sldMk cId="310187980" sldId="281"/>
            <ac:spMk id="2" creationId="{3B0B13C6-DED6-48E6-A590-7E3E6CAFFF73}"/>
          </ac:spMkLst>
        </pc:spChg>
        <pc:spChg chg="mod">
          <ac:chgData name="Salil Batra" userId="4d97008808f91814" providerId="LiveId" clId="{913C7236-2CCD-4E50-93AF-E1FB7F735FD5}" dt="2022-11-01T10:18:03.344" v="236"/>
          <ac:spMkLst>
            <pc:docMk/>
            <pc:sldMk cId="310187980" sldId="281"/>
            <ac:spMk id="3" creationId="{FA4D5425-ADD5-E62B-1954-19D211D9B426}"/>
          </ac:spMkLst>
        </pc:spChg>
      </pc:sldChg>
      <pc:sldChg chg="addSp delSp modSp new mod">
        <pc:chgData name="Salil Batra" userId="4d97008808f91814" providerId="LiveId" clId="{913C7236-2CCD-4E50-93AF-E1FB7F735FD5}" dt="2022-11-01T10:18:49.352" v="243" actId="1076"/>
        <pc:sldMkLst>
          <pc:docMk/>
          <pc:sldMk cId="1504128241" sldId="282"/>
        </pc:sldMkLst>
        <pc:spChg chg="del mod">
          <ac:chgData name="Salil Batra" userId="4d97008808f91814" providerId="LiveId" clId="{913C7236-2CCD-4E50-93AF-E1FB7F735FD5}" dt="2022-11-01T10:18:40.118" v="239" actId="478"/>
          <ac:spMkLst>
            <pc:docMk/>
            <pc:sldMk cId="1504128241" sldId="282"/>
            <ac:spMk id="2" creationId="{545C7C77-387B-DFF5-16A7-B9A929EAAC72}"/>
          </ac:spMkLst>
        </pc:spChg>
        <pc:spChg chg="del mod">
          <ac:chgData name="Salil Batra" userId="4d97008808f91814" providerId="LiveId" clId="{913C7236-2CCD-4E50-93AF-E1FB7F735FD5}" dt="2022-11-01T10:18:47.250" v="242" actId="22"/>
          <ac:spMkLst>
            <pc:docMk/>
            <pc:sldMk cId="1504128241" sldId="282"/>
            <ac:spMk id="3" creationId="{4A8CEF5E-8DC9-871E-6DD8-61E267574D88}"/>
          </ac:spMkLst>
        </pc:spChg>
        <pc:picChg chg="add mod ord">
          <ac:chgData name="Salil Batra" userId="4d97008808f91814" providerId="LiveId" clId="{913C7236-2CCD-4E50-93AF-E1FB7F735FD5}" dt="2022-11-01T10:18:49.352" v="243" actId="1076"/>
          <ac:picMkLst>
            <pc:docMk/>
            <pc:sldMk cId="1504128241" sldId="282"/>
            <ac:picMk id="5" creationId="{30C27411-D7FA-1D0F-C75E-CD63A6CAC832}"/>
          </ac:picMkLst>
        </pc:picChg>
      </pc:sldChg>
      <pc:sldChg chg="delSp modSp new mod">
        <pc:chgData name="Salil Batra" userId="4d97008808f91814" providerId="LiveId" clId="{913C7236-2CCD-4E50-93AF-E1FB7F735FD5}" dt="2022-11-01T10:19:33.693" v="248"/>
        <pc:sldMkLst>
          <pc:docMk/>
          <pc:sldMk cId="2343436032" sldId="283"/>
        </pc:sldMkLst>
        <pc:spChg chg="del">
          <ac:chgData name="Salil Batra" userId="4d97008808f91814" providerId="LiveId" clId="{913C7236-2CCD-4E50-93AF-E1FB7F735FD5}" dt="2022-11-01T10:18:55.158" v="245" actId="478"/>
          <ac:spMkLst>
            <pc:docMk/>
            <pc:sldMk cId="2343436032" sldId="283"/>
            <ac:spMk id="2" creationId="{10FB0A99-551C-2143-CDA9-3FD92599403B}"/>
          </ac:spMkLst>
        </pc:spChg>
        <pc:spChg chg="mod">
          <ac:chgData name="Salil Batra" userId="4d97008808f91814" providerId="LiveId" clId="{913C7236-2CCD-4E50-93AF-E1FB7F735FD5}" dt="2022-11-01T10:19:33.693" v="248"/>
          <ac:spMkLst>
            <pc:docMk/>
            <pc:sldMk cId="2343436032" sldId="283"/>
            <ac:spMk id="3" creationId="{E9586A49-582F-F5F8-32AA-510F57A225B0}"/>
          </ac:spMkLst>
        </pc:spChg>
      </pc:sldChg>
      <pc:sldChg chg="addSp delSp modSp new mod">
        <pc:chgData name="Salil Batra" userId="4d97008808f91814" providerId="LiveId" clId="{913C7236-2CCD-4E50-93AF-E1FB7F735FD5}" dt="2022-11-01T10:23:28.153" v="267" actId="14100"/>
        <pc:sldMkLst>
          <pc:docMk/>
          <pc:sldMk cId="2181400429" sldId="284"/>
        </pc:sldMkLst>
        <pc:spChg chg="del mod">
          <ac:chgData name="Salil Batra" userId="4d97008808f91814" providerId="LiveId" clId="{913C7236-2CCD-4E50-93AF-E1FB7F735FD5}" dt="2022-11-01T10:19:40.851" v="251" actId="478"/>
          <ac:spMkLst>
            <pc:docMk/>
            <pc:sldMk cId="2181400429" sldId="284"/>
            <ac:spMk id="2" creationId="{6A977512-63F3-5852-796F-DCF2C61F3664}"/>
          </ac:spMkLst>
        </pc:spChg>
        <pc:spChg chg="del mod">
          <ac:chgData name="Salil Batra" userId="4d97008808f91814" providerId="LiveId" clId="{913C7236-2CCD-4E50-93AF-E1FB7F735FD5}" dt="2022-11-01T10:22:03.329" v="254" actId="22"/>
          <ac:spMkLst>
            <pc:docMk/>
            <pc:sldMk cId="2181400429" sldId="284"/>
            <ac:spMk id="3" creationId="{9260D683-9335-ED68-E1A8-97B65072D2C3}"/>
          </ac:spMkLst>
        </pc:spChg>
        <pc:picChg chg="add mod ord">
          <ac:chgData name="Salil Batra" userId="4d97008808f91814" providerId="LiveId" clId="{913C7236-2CCD-4E50-93AF-E1FB7F735FD5}" dt="2022-11-01T10:23:28.153" v="267" actId="14100"/>
          <ac:picMkLst>
            <pc:docMk/>
            <pc:sldMk cId="2181400429" sldId="284"/>
            <ac:picMk id="5" creationId="{7155F96E-9CB0-0EFC-5E97-FDFB59A0892C}"/>
          </ac:picMkLst>
        </pc:picChg>
        <pc:picChg chg="add mod">
          <ac:chgData name="Salil Batra" userId="4d97008808f91814" providerId="LiveId" clId="{913C7236-2CCD-4E50-93AF-E1FB7F735FD5}" dt="2022-11-01T10:23:08.360" v="265" actId="14100"/>
          <ac:picMkLst>
            <pc:docMk/>
            <pc:sldMk cId="2181400429" sldId="284"/>
            <ac:picMk id="7" creationId="{9FD96838-B8B1-6B8F-1052-F8E6EE4F72FE}"/>
          </ac:picMkLst>
        </pc:picChg>
      </pc:sldChg>
      <pc:sldChg chg="addSp delSp modSp new mod">
        <pc:chgData name="Salil Batra" userId="4d97008808f91814" providerId="LiveId" clId="{913C7236-2CCD-4E50-93AF-E1FB7F735FD5}" dt="2022-11-01T15:14:17.551" v="400" actId="115"/>
        <pc:sldMkLst>
          <pc:docMk/>
          <pc:sldMk cId="1821256063" sldId="285"/>
        </pc:sldMkLst>
        <pc:spChg chg="del">
          <ac:chgData name="Salil Batra" userId="4d97008808f91814" providerId="LiveId" clId="{913C7236-2CCD-4E50-93AF-E1FB7F735FD5}" dt="2022-11-01T10:23:40.053" v="269" actId="478"/>
          <ac:spMkLst>
            <pc:docMk/>
            <pc:sldMk cId="1821256063" sldId="285"/>
            <ac:spMk id="2" creationId="{9DEBDC35-20DF-4899-E77B-61398DC10021}"/>
          </ac:spMkLst>
        </pc:spChg>
        <pc:spChg chg="del mod">
          <ac:chgData name="Salil Batra" userId="4d97008808f91814" providerId="LiveId" clId="{913C7236-2CCD-4E50-93AF-E1FB7F735FD5}" dt="2022-11-01T10:24:00.451" v="272" actId="22"/>
          <ac:spMkLst>
            <pc:docMk/>
            <pc:sldMk cId="1821256063" sldId="285"/>
            <ac:spMk id="3" creationId="{C3E164C6-D2EC-9BC6-F3A7-E24BC03437E0}"/>
          </ac:spMkLst>
        </pc:spChg>
        <pc:spChg chg="add mod">
          <ac:chgData name="Salil Batra" userId="4d97008808f91814" providerId="LiveId" clId="{913C7236-2CCD-4E50-93AF-E1FB7F735FD5}" dt="2022-11-01T15:14:17.551" v="400" actId="115"/>
          <ac:spMkLst>
            <pc:docMk/>
            <pc:sldMk cId="1821256063" sldId="285"/>
            <ac:spMk id="6" creationId="{9B9993EC-C3A6-1B31-0D69-E1CD3835725B}"/>
          </ac:spMkLst>
        </pc:spChg>
        <pc:picChg chg="add mod ord">
          <ac:chgData name="Salil Batra" userId="4d97008808f91814" providerId="LiveId" clId="{913C7236-2CCD-4E50-93AF-E1FB7F735FD5}" dt="2022-11-01T10:32:17.866" v="289" actId="1076"/>
          <ac:picMkLst>
            <pc:docMk/>
            <pc:sldMk cId="1821256063" sldId="285"/>
            <ac:picMk id="5" creationId="{8EEA6F66-7726-6C5C-956B-0E27F1F153DF}"/>
          </ac:picMkLst>
        </pc:picChg>
      </pc:sldChg>
      <pc:sldChg chg="addSp delSp modSp new mod">
        <pc:chgData name="Salil Batra" userId="4d97008808f91814" providerId="LiveId" clId="{913C7236-2CCD-4E50-93AF-E1FB7F735FD5}" dt="2022-11-01T10:33:12.722" v="295" actId="1076"/>
        <pc:sldMkLst>
          <pc:docMk/>
          <pc:sldMk cId="818223983" sldId="286"/>
        </pc:sldMkLst>
        <pc:spChg chg="del">
          <ac:chgData name="Salil Batra" userId="4d97008808f91814" providerId="LiveId" clId="{913C7236-2CCD-4E50-93AF-E1FB7F735FD5}" dt="2022-11-01T10:33:02.650" v="291" actId="478"/>
          <ac:spMkLst>
            <pc:docMk/>
            <pc:sldMk cId="818223983" sldId="286"/>
            <ac:spMk id="2" creationId="{6D283E4C-BC5A-8450-5B5D-23024331EFBF}"/>
          </ac:spMkLst>
        </pc:spChg>
        <pc:spChg chg="del mod">
          <ac:chgData name="Salil Batra" userId="4d97008808f91814" providerId="LiveId" clId="{913C7236-2CCD-4E50-93AF-E1FB7F735FD5}" dt="2022-11-01T10:33:10.885" v="294" actId="22"/>
          <ac:spMkLst>
            <pc:docMk/>
            <pc:sldMk cId="818223983" sldId="286"/>
            <ac:spMk id="3" creationId="{CBE57A00-C0E7-6F97-AB78-8E599829A665}"/>
          </ac:spMkLst>
        </pc:spChg>
        <pc:picChg chg="add mod ord">
          <ac:chgData name="Salil Batra" userId="4d97008808f91814" providerId="LiveId" clId="{913C7236-2CCD-4E50-93AF-E1FB7F735FD5}" dt="2022-11-01T10:33:12.722" v="295" actId="1076"/>
          <ac:picMkLst>
            <pc:docMk/>
            <pc:sldMk cId="818223983" sldId="286"/>
            <ac:picMk id="5" creationId="{07E62DFB-8223-D9DE-D30A-F9F0EB137644}"/>
          </ac:picMkLst>
        </pc:picChg>
      </pc:sldChg>
      <pc:sldChg chg="delSp modSp new mod">
        <pc:chgData name="Salil Batra" userId="4d97008808f91814" providerId="LiveId" clId="{913C7236-2CCD-4E50-93AF-E1FB7F735FD5}" dt="2022-11-01T10:33:47.107" v="310"/>
        <pc:sldMkLst>
          <pc:docMk/>
          <pc:sldMk cId="3068953031" sldId="287"/>
        </pc:sldMkLst>
        <pc:spChg chg="del">
          <ac:chgData name="Salil Batra" userId="4d97008808f91814" providerId="LiveId" clId="{913C7236-2CCD-4E50-93AF-E1FB7F735FD5}" dt="2022-11-01T10:33:39.302" v="297" actId="478"/>
          <ac:spMkLst>
            <pc:docMk/>
            <pc:sldMk cId="3068953031" sldId="287"/>
            <ac:spMk id="2" creationId="{A6C18EDD-2E55-F82E-BEFB-AD24A30AF0DC}"/>
          </ac:spMkLst>
        </pc:spChg>
        <pc:spChg chg="mod">
          <ac:chgData name="Salil Batra" userId="4d97008808f91814" providerId="LiveId" clId="{913C7236-2CCD-4E50-93AF-E1FB7F735FD5}" dt="2022-11-01T10:33:47.107" v="310"/>
          <ac:spMkLst>
            <pc:docMk/>
            <pc:sldMk cId="3068953031" sldId="287"/>
            <ac:spMk id="3" creationId="{4D68A5FC-B954-9AA4-C68C-F17CF2AEA74F}"/>
          </ac:spMkLst>
        </pc:spChg>
      </pc:sldChg>
      <pc:sldChg chg="addSp delSp modSp new mod">
        <pc:chgData name="Salil Batra" userId="4d97008808f91814" providerId="LiveId" clId="{913C7236-2CCD-4E50-93AF-E1FB7F735FD5}" dt="2022-11-01T10:35:42.510" v="325" actId="22"/>
        <pc:sldMkLst>
          <pc:docMk/>
          <pc:sldMk cId="1839144004" sldId="288"/>
        </pc:sldMkLst>
        <pc:spChg chg="del">
          <ac:chgData name="Salil Batra" userId="4d97008808f91814" providerId="LiveId" clId="{913C7236-2CCD-4E50-93AF-E1FB7F735FD5}" dt="2022-11-01T10:33:55.029" v="312" actId="478"/>
          <ac:spMkLst>
            <pc:docMk/>
            <pc:sldMk cId="1839144004" sldId="288"/>
            <ac:spMk id="2" creationId="{EE04A9F4-2AC3-A4DE-892A-2506F9040201}"/>
          </ac:spMkLst>
        </pc:spChg>
        <pc:spChg chg="del mod">
          <ac:chgData name="Salil Batra" userId="4d97008808f91814" providerId="LiveId" clId="{913C7236-2CCD-4E50-93AF-E1FB7F735FD5}" dt="2022-11-01T10:34:28.739" v="315" actId="22"/>
          <ac:spMkLst>
            <pc:docMk/>
            <pc:sldMk cId="1839144004" sldId="288"/>
            <ac:spMk id="3" creationId="{C1C0C346-784D-86E7-B819-B9CE868CA5B3}"/>
          </ac:spMkLst>
        </pc:spChg>
        <pc:spChg chg="add del mod">
          <ac:chgData name="Salil Batra" userId="4d97008808f91814" providerId="LiveId" clId="{913C7236-2CCD-4E50-93AF-E1FB7F735FD5}" dt="2022-11-01T10:35:42.510" v="325" actId="22"/>
          <ac:spMkLst>
            <pc:docMk/>
            <pc:sldMk cId="1839144004" sldId="288"/>
            <ac:spMk id="7" creationId="{90238D03-BE4E-FEE4-D739-3F940211924F}"/>
          </ac:spMkLst>
        </pc:spChg>
        <pc:picChg chg="add del mod ord">
          <ac:chgData name="Salil Batra" userId="4d97008808f91814" providerId="LiveId" clId="{913C7236-2CCD-4E50-93AF-E1FB7F735FD5}" dt="2022-11-01T10:35:33.759" v="320" actId="478"/>
          <ac:picMkLst>
            <pc:docMk/>
            <pc:sldMk cId="1839144004" sldId="288"/>
            <ac:picMk id="5" creationId="{5B92FA2D-53C6-ECAA-85DD-6A40DCBDE8B8}"/>
          </ac:picMkLst>
        </pc:picChg>
        <pc:picChg chg="add del">
          <ac:chgData name="Salil Batra" userId="4d97008808f91814" providerId="LiveId" clId="{913C7236-2CCD-4E50-93AF-E1FB7F735FD5}" dt="2022-11-01T10:35:36.584" v="322" actId="22"/>
          <ac:picMkLst>
            <pc:docMk/>
            <pc:sldMk cId="1839144004" sldId="288"/>
            <ac:picMk id="9" creationId="{3673D1BF-5A52-F4AE-ACB2-FEF7DAF93245}"/>
          </ac:picMkLst>
        </pc:picChg>
        <pc:picChg chg="add mod ord">
          <ac:chgData name="Salil Batra" userId="4d97008808f91814" providerId="LiveId" clId="{913C7236-2CCD-4E50-93AF-E1FB7F735FD5}" dt="2022-11-01T10:35:42.510" v="325" actId="22"/>
          <ac:picMkLst>
            <pc:docMk/>
            <pc:sldMk cId="1839144004" sldId="288"/>
            <ac:picMk id="11" creationId="{F67EAFE0-D8A0-BCE9-3AFB-FC1FF8719CEF}"/>
          </ac:picMkLst>
        </pc:picChg>
      </pc:sldChg>
      <pc:sldChg chg="addSp delSp modSp new mod">
        <pc:chgData name="Salil Batra" userId="4d97008808f91814" providerId="LiveId" clId="{913C7236-2CCD-4E50-93AF-E1FB7F735FD5}" dt="2022-11-01T10:36:07.884" v="328" actId="1076"/>
        <pc:sldMkLst>
          <pc:docMk/>
          <pc:sldMk cId="1455008382" sldId="289"/>
        </pc:sldMkLst>
        <pc:spChg chg="del">
          <ac:chgData name="Salil Batra" userId="4d97008808f91814" providerId="LiveId" clId="{913C7236-2CCD-4E50-93AF-E1FB7F735FD5}" dt="2022-11-01T10:34:38.730" v="318" actId="478"/>
          <ac:spMkLst>
            <pc:docMk/>
            <pc:sldMk cId="1455008382" sldId="289"/>
            <ac:spMk id="2" creationId="{BE586E15-B592-00F8-68C6-65187FDEEF83}"/>
          </ac:spMkLst>
        </pc:spChg>
        <pc:spChg chg="del mod">
          <ac:chgData name="Salil Batra" userId="4d97008808f91814" providerId="LiveId" clId="{913C7236-2CCD-4E50-93AF-E1FB7F735FD5}" dt="2022-11-01T10:36:04.923" v="327" actId="22"/>
          <ac:spMkLst>
            <pc:docMk/>
            <pc:sldMk cId="1455008382" sldId="289"/>
            <ac:spMk id="3" creationId="{AEC612CF-5386-65D0-715B-319037371044}"/>
          </ac:spMkLst>
        </pc:spChg>
        <pc:picChg chg="add mod ord">
          <ac:chgData name="Salil Batra" userId="4d97008808f91814" providerId="LiveId" clId="{913C7236-2CCD-4E50-93AF-E1FB7F735FD5}" dt="2022-11-01T10:36:07.884" v="328" actId="1076"/>
          <ac:picMkLst>
            <pc:docMk/>
            <pc:sldMk cId="1455008382" sldId="289"/>
            <ac:picMk id="5" creationId="{56033D76-DA2D-E1DF-2BEC-53011D5F5645}"/>
          </ac:picMkLst>
        </pc:picChg>
      </pc:sldChg>
      <pc:sldChg chg="delSp modSp new mod">
        <pc:chgData name="Salil Batra" userId="4d97008808f91814" providerId="LiveId" clId="{913C7236-2CCD-4E50-93AF-E1FB7F735FD5}" dt="2022-11-01T10:37:16.849" v="348"/>
        <pc:sldMkLst>
          <pc:docMk/>
          <pc:sldMk cId="840537363" sldId="290"/>
        </pc:sldMkLst>
        <pc:spChg chg="del">
          <ac:chgData name="Salil Batra" userId="4d97008808f91814" providerId="LiveId" clId="{913C7236-2CCD-4E50-93AF-E1FB7F735FD5}" dt="2022-11-01T10:36:15.210" v="330" actId="478"/>
          <ac:spMkLst>
            <pc:docMk/>
            <pc:sldMk cId="840537363" sldId="290"/>
            <ac:spMk id="2" creationId="{30F09938-BC63-A239-D9B7-62D372EF409F}"/>
          </ac:spMkLst>
        </pc:spChg>
        <pc:spChg chg="mod">
          <ac:chgData name="Salil Batra" userId="4d97008808f91814" providerId="LiveId" clId="{913C7236-2CCD-4E50-93AF-E1FB7F735FD5}" dt="2022-11-01T10:37:16.849" v="348"/>
          <ac:spMkLst>
            <pc:docMk/>
            <pc:sldMk cId="840537363" sldId="290"/>
            <ac:spMk id="3" creationId="{5B4AC7F7-2F65-2A02-229A-EFE433845FD1}"/>
          </ac:spMkLst>
        </pc:spChg>
      </pc:sldChg>
      <pc:sldChg chg="addSp delSp modSp new mod">
        <pc:chgData name="Salil Batra" userId="4d97008808f91814" providerId="LiveId" clId="{913C7236-2CCD-4E50-93AF-E1FB7F735FD5}" dt="2022-11-01T10:45:46.152" v="354" actId="1076"/>
        <pc:sldMkLst>
          <pc:docMk/>
          <pc:sldMk cId="1902204691" sldId="291"/>
        </pc:sldMkLst>
        <pc:spChg chg="del">
          <ac:chgData name="Salil Batra" userId="4d97008808f91814" providerId="LiveId" clId="{913C7236-2CCD-4E50-93AF-E1FB7F735FD5}" dt="2022-11-01T10:37:27.209" v="350" actId="478"/>
          <ac:spMkLst>
            <pc:docMk/>
            <pc:sldMk cId="1902204691" sldId="291"/>
            <ac:spMk id="2" creationId="{8A675C75-DD9F-FD36-DC9F-600DA99D3CAE}"/>
          </ac:spMkLst>
        </pc:spChg>
        <pc:spChg chg="del mod">
          <ac:chgData name="Salil Batra" userId="4d97008808f91814" providerId="LiveId" clId="{913C7236-2CCD-4E50-93AF-E1FB7F735FD5}" dt="2022-11-01T10:45:43.942" v="353" actId="22"/>
          <ac:spMkLst>
            <pc:docMk/>
            <pc:sldMk cId="1902204691" sldId="291"/>
            <ac:spMk id="3" creationId="{20FE47CC-AACB-8F05-4D16-6039332C1ED0}"/>
          </ac:spMkLst>
        </pc:spChg>
        <pc:picChg chg="add mod ord">
          <ac:chgData name="Salil Batra" userId="4d97008808f91814" providerId="LiveId" clId="{913C7236-2CCD-4E50-93AF-E1FB7F735FD5}" dt="2022-11-01T10:45:46.152" v="354" actId="1076"/>
          <ac:picMkLst>
            <pc:docMk/>
            <pc:sldMk cId="1902204691" sldId="291"/>
            <ac:picMk id="5" creationId="{AD9C89D2-5064-C2F9-7BEE-4FAC1104F0DC}"/>
          </ac:picMkLst>
        </pc:picChg>
      </pc:sldChg>
      <pc:sldChg chg="delSp modSp new mod">
        <pc:chgData name="Salil Batra" userId="4d97008808f91814" providerId="LiveId" clId="{913C7236-2CCD-4E50-93AF-E1FB7F735FD5}" dt="2022-11-01T10:46:31.960" v="369"/>
        <pc:sldMkLst>
          <pc:docMk/>
          <pc:sldMk cId="2965009081" sldId="292"/>
        </pc:sldMkLst>
        <pc:spChg chg="del">
          <ac:chgData name="Salil Batra" userId="4d97008808f91814" providerId="LiveId" clId="{913C7236-2CCD-4E50-93AF-E1FB7F735FD5}" dt="2022-11-01T10:45:50.332" v="356" actId="478"/>
          <ac:spMkLst>
            <pc:docMk/>
            <pc:sldMk cId="2965009081" sldId="292"/>
            <ac:spMk id="2" creationId="{25E0CD57-22D6-29E2-AFD2-CC1169B35D83}"/>
          </ac:spMkLst>
        </pc:spChg>
        <pc:spChg chg="mod">
          <ac:chgData name="Salil Batra" userId="4d97008808f91814" providerId="LiveId" clId="{913C7236-2CCD-4E50-93AF-E1FB7F735FD5}" dt="2022-11-01T10:46:31.960" v="369"/>
          <ac:spMkLst>
            <pc:docMk/>
            <pc:sldMk cId="2965009081" sldId="292"/>
            <ac:spMk id="3" creationId="{056409AD-6BF7-5A48-28A5-FFCA3B434E38}"/>
          </ac:spMkLst>
        </pc:spChg>
      </pc:sldChg>
      <pc:sldChg chg="addSp delSp modSp new mod">
        <pc:chgData name="Salil Batra" userId="4d97008808f91814" providerId="LiveId" clId="{913C7236-2CCD-4E50-93AF-E1FB7F735FD5}" dt="2022-11-01T10:47:02.670" v="375" actId="1076"/>
        <pc:sldMkLst>
          <pc:docMk/>
          <pc:sldMk cId="2258911927" sldId="293"/>
        </pc:sldMkLst>
        <pc:spChg chg="del">
          <ac:chgData name="Salil Batra" userId="4d97008808f91814" providerId="LiveId" clId="{913C7236-2CCD-4E50-93AF-E1FB7F735FD5}" dt="2022-11-01T10:46:38.583" v="371" actId="478"/>
          <ac:spMkLst>
            <pc:docMk/>
            <pc:sldMk cId="2258911927" sldId="293"/>
            <ac:spMk id="2" creationId="{BA0F56FD-752C-B290-3436-75B35D98018E}"/>
          </ac:spMkLst>
        </pc:spChg>
        <pc:spChg chg="del mod">
          <ac:chgData name="Salil Batra" userId="4d97008808f91814" providerId="LiveId" clId="{913C7236-2CCD-4E50-93AF-E1FB7F735FD5}" dt="2022-11-01T10:47:00.648" v="374" actId="22"/>
          <ac:spMkLst>
            <pc:docMk/>
            <pc:sldMk cId="2258911927" sldId="293"/>
            <ac:spMk id="3" creationId="{964A6B34-9D8E-DD2D-AF90-52AD98B6627E}"/>
          </ac:spMkLst>
        </pc:spChg>
        <pc:picChg chg="add mod ord">
          <ac:chgData name="Salil Batra" userId="4d97008808f91814" providerId="LiveId" clId="{913C7236-2CCD-4E50-93AF-E1FB7F735FD5}" dt="2022-11-01T10:47:02.670" v="375" actId="1076"/>
          <ac:picMkLst>
            <pc:docMk/>
            <pc:sldMk cId="2258911927" sldId="293"/>
            <ac:picMk id="5" creationId="{294876C4-D806-9D0F-BF52-31D58E1B8002}"/>
          </ac:picMkLst>
        </pc:picChg>
      </pc:sldChg>
      <pc:sldChg chg="delSp modSp new mod">
        <pc:chgData name="Salil Batra" userId="4d97008808f91814" providerId="LiveId" clId="{913C7236-2CCD-4E50-93AF-E1FB7F735FD5}" dt="2022-11-01T10:48:17.199" v="390"/>
        <pc:sldMkLst>
          <pc:docMk/>
          <pc:sldMk cId="1674822590" sldId="294"/>
        </pc:sldMkLst>
        <pc:spChg chg="del">
          <ac:chgData name="Salil Batra" userId="4d97008808f91814" providerId="LiveId" clId="{913C7236-2CCD-4E50-93AF-E1FB7F735FD5}" dt="2022-11-01T10:47:07.430" v="377" actId="478"/>
          <ac:spMkLst>
            <pc:docMk/>
            <pc:sldMk cId="1674822590" sldId="294"/>
            <ac:spMk id="2" creationId="{2C7780F9-6D1F-F009-DD56-F5E20986887B}"/>
          </ac:spMkLst>
        </pc:spChg>
        <pc:spChg chg="mod">
          <ac:chgData name="Salil Batra" userId="4d97008808f91814" providerId="LiveId" clId="{913C7236-2CCD-4E50-93AF-E1FB7F735FD5}" dt="2022-11-01T10:48:17.199" v="390"/>
          <ac:spMkLst>
            <pc:docMk/>
            <pc:sldMk cId="1674822590" sldId="294"/>
            <ac:spMk id="3" creationId="{97E4AB30-C7D4-E44C-4810-6C387056BAA7}"/>
          </ac:spMkLst>
        </pc:spChg>
      </pc:sldChg>
      <pc:sldChg chg="addSp delSp modSp new mod">
        <pc:chgData name="Salil Batra" userId="4d97008808f91814" providerId="LiveId" clId="{913C7236-2CCD-4E50-93AF-E1FB7F735FD5}" dt="2022-11-01T10:52:52.631" v="397" actId="14100"/>
        <pc:sldMkLst>
          <pc:docMk/>
          <pc:sldMk cId="254697894" sldId="295"/>
        </pc:sldMkLst>
        <pc:spChg chg="del">
          <ac:chgData name="Salil Batra" userId="4d97008808f91814" providerId="LiveId" clId="{913C7236-2CCD-4E50-93AF-E1FB7F735FD5}" dt="2022-11-01T10:48:24.073" v="392" actId="478"/>
          <ac:spMkLst>
            <pc:docMk/>
            <pc:sldMk cId="254697894" sldId="295"/>
            <ac:spMk id="2" creationId="{40040878-3D35-8C75-C37F-BF6AEFFE2749}"/>
          </ac:spMkLst>
        </pc:spChg>
        <pc:spChg chg="del mod">
          <ac:chgData name="Salil Batra" userId="4d97008808f91814" providerId="LiveId" clId="{913C7236-2CCD-4E50-93AF-E1FB7F735FD5}" dt="2022-11-01T10:52:47.422" v="395" actId="22"/>
          <ac:spMkLst>
            <pc:docMk/>
            <pc:sldMk cId="254697894" sldId="295"/>
            <ac:spMk id="3" creationId="{0CC2B8BE-220A-14CE-45BD-79223C6F7416}"/>
          </ac:spMkLst>
        </pc:spChg>
        <pc:picChg chg="add mod ord">
          <ac:chgData name="Salil Batra" userId="4d97008808f91814" providerId="LiveId" clId="{913C7236-2CCD-4E50-93AF-E1FB7F735FD5}" dt="2022-11-01T10:52:52.631" v="397" actId="14100"/>
          <ac:picMkLst>
            <pc:docMk/>
            <pc:sldMk cId="254697894" sldId="295"/>
            <ac:picMk id="5" creationId="{C34A0258-00B7-3E6C-FC77-2558305F6C7F}"/>
          </ac:picMkLst>
        </pc:picChg>
      </pc:sldChg>
      <pc:sldChg chg="addSp delSp modSp new mod">
        <pc:chgData name="Salil Batra" userId="4d97008808f91814" providerId="LiveId" clId="{913C7236-2CCD-4E50-93AF-E1FB7F735FD5}" dt="2022-11-01T15:19:17.260" v="406" actId="1076"/>
        <pc:sldMkLst>
          <pc:docMk/>
          <pc:sldMk cId="728058455" sldId="296"/>
        </pc:sldMkLst>
        <pc:spChg chg="del">
          <ac:chgData name="Salil Batra" userId="4d97008808f91814" providerId="LiveId" clId="{913C7236-2CCD-4E50-93AF-E1FB7F735FD5}" dt="2022-11-01T15:19:10.973" v="402" actId="478"/>
          <ac:spMkLst>
            <pc:docMk/>
            <pc:sldMk cId="728058455" sldId="296"/>
            <ac:spMk id="2" creationId="{5617F5A3-397F-EED5-055C-261432EF5CA0}"/>
          </ac:spMkLst>
        </pc:spChg>
        <pc:spChg chg="del mod">
          <ac:chgData name="Salil Batra" userId="4d97008808f91814" providerId="LiveId" clId="{913C7236-2CCD-4E50-93AF-E1FB7F735FD5}" dt="2022-11-01T15:19:15.316" v="405" actId="22"/>
          <ac:spMkLst>
            <pc:docMk/>
            <pc:sldMk cId="728058455" sldId="296"/>
            <ac:spMk id="3" creationId="{983BCBC8-134A-0A6C-4001-FF8C629723E0}"/>
          </ac:spMkLst>
        </pc:spChg>
        <pc:picChg chg="add mod ord">
          <ac:chgData name="Salil Batra" userId="4d97008808f91814" providerId="LiveId" clId="{913C7236-2CCD-4E50-93AF-E1FB7F735FD5}" dt="2022-11-01T15:19:17.260" v="406" actId="1076"/>
          <ac:picMkLst>
            <pc:docMk/>
            <pc:sldMk cId="728058455" sldId="296"/>
            <ac:picMk id="5" creationId="{EFE1F5A6-75FC-4BCE-EEE3-B0DFFB90571B}"/>
          </ac:picMkLst>
        </pc:picChg>
      </pc:sldChg>
      <pc:sldChg chg="delSp modSp new mod">
        <pc:chgData name="Salil Batra" userId="4d97008808f91814" providerId="LiveId" clId="{913C7236-2CCD-4E50-93AF-E1FB7F735FD5}" dt="2022-11-01T15:19:51.911" v="421"/>
        <pc:sldMkLst>
          <pc:docMk/>
          <pc:sldMk cId="729137258" sldId="297"/>
        </pc:sldMkLst>
        <pc:spChg chg="del">
          <ac:chgData name="Salil Batra" userId="4d97008808f91814" providerId="LiveId" clId="{913C7236-2CCD-4E50-93AF-E1FB7F735FD5}" dt="2022-11-01T15:19:26.332" v="408" actId="478"/>
          <ac:spMkLst>
            <pc:docMk/>
            <pc:sldMk cId="729137258" sldId="297"/>
            <ac:spMk id="2" creationId="{7C248AD2-83BD-CE1B-B986-5F042E9599D4}"/>
          </ac:spMkLst>
        </pc:spChg>
        <pc:spChg chg="mod">
          <ac:chgData name="Salil Batra" userId="4d97008808f91814" providerId="LiveId" clId="{913C7236-2CCD-4E50-93AF-E1FB7F735FD5}" dt="2022-11-01T15:19:51.911" v="421"/>
          <ac:spMkLst>
            <pc:docMk/>
            <pc:sldMk cId="729137258" sldId="297"/>
            <ac:spMk id="3" creationId="{399C3906-5979-D492-B9BB-DD28F81AB9D7}"/>
          </ac:spMkLst>
        </pc:spChg>
      </pc:sldChg>
      <pc:sldChg chg="addSp delSp modSp new mod">
        <pc:chgData name="Salil Batra" userId="4d97008808f91814" providerId="LiveId" clId="{913C7236-2CCD-4E50-93AF-E1FB7F735FD5}" dt="2022-11-01T15:20:29.246" v="427" actId="1076"/>
        <pc:sldMkLst>
          <pc:docMk/>
          <pc:sldMk cId="3156713039" sldId="298"/>
        </pc:sldMkLst>
        <pc:spChg chg="del">
          <ac:chgData name="Salil Batra" userId="4d97008808f91814" providerId="LiveId" clId="{913C7236-2CCD-4E50-93AF-E1FB7F735FD5}" dt="2022-11-01T15:19:59.366" v="423" actId="478"/>
          <ac:spMkLst>
            <pc:docMk/>
            <pc:sldMk cId="3156713039" sldId="298"/>
            <ac:spMk id="2" creationId="{17978D41-CCD8-10C9-E3EF-C2EBBA25AE3F}"/>
          </ac:spMkLst>
        </pc:spChg>
        <pc:spChg chg="del mod">
          <ac:chgData name="Salil Batra" userId="4d97008808f91814" providerId="LiveId" clId="{913C7236-2CCD-4E50-93AF-E1FB7F735FD5}" dt="2022-11-01T15:20:27.097" v="426" actId="22"/>
          <ac:spMkLst>
            <pc:docMk/>
            <pc:sldMk cId="3156713039" sldId="298"/>
            <ac:spMk id="3" creationId="{5E3401F9-34DC-4FE2-89CC-E408C4CDA2E1}"/>
          </ac:spMkLst>
        </pc:spChg>
        <pc:picChg chg="add mod ord">
          <ac:chgData name="Salil Batra" userId="4d97008808f91814" providerId="LiveId" clId="{913C7236-2CCD-4E50-93AF-E1FB7F735FD5}" dt="2022-11-01T15:20:29.246" v="427" actId="1076"/>
          <ac:picMkLst>
            <pc:docMk/>
            <pc:sldMk cId="3156713039" sldId="298"/>
            <ac:picMk id="5" creationId="{1D2A9013-6D9B-61E3-84BA-3B4CD15FF9AC}"/>
          </ac:picMkLst>
        </pc:picChg>
      </pc:sldChg>
      <pc:sldChg chg="delSp modSp new mod">
        <pc:chgData name="Salil Batra" userId="4d97008808f91814" providerId="LiveId" clId="{913C7236-2CCD-4E50-93AF-E1FB7F735FD5}" dt="2022-11-01T15:21:13.715" v="432"/>
        <pc:sldMkLst>
          <pc:docMk/>
          <pc:sldMk cId="271718082" sldId="299"/>
        </pc:sldMkLst>
        <pc:spChg chg="del">
          <ac:chgData name="Salil Batra" userId="4d97008808f91814" providerId="LiveId" clId="{913C7236-2CCD-4E50-93AF-E1FB7F735FD5}" dt="2022-11-01T15:20:34.274" v="429" actId="478"/>
          <ac:spMkLst>
            <pc:docMk/>
            <pc:sldMk cId="271718082" sldId="299"/>
            <ac:spMk id="2" creationId="{424FAC78-5DEF-A733-B58A-C3F4410B5536}"/>
          </ac:spMkLst>
        </pc:spChg>
        <pc:spChg chg="mod">
          <ac:chgData name="Salil Batra" userId="4d97008808f91814" providerId="LiveId" clId="{913C7236-2CCD-4E50-93AF-E1FB7F735FD5}" dt="2022-11-01T15:21:13.715" v="432"/>
          <ac:spMkLst>
            <pc:docMk/>
            <pc:sldMk cId="271718082" sldId="299"/>
            <ac:spMk id="3" creationId="{052AFB14-EAF0-CEF9-F951-C7E0DB38B6CB}"/>
          </ac:spMkLst>
        </pc:spChg>
      </pc:sldChg>
      <pc:sldChg chg="addSp delSp modSp new mod">
        <pc:chgData name="Salil Batra" userId="4d97008808f91814" providerId="LiveId" clId="{913C7236-2CCD-4E50-93AF-E1FB7F735FD5}" dt="2022-11-01T15:21:46.801" v="437" actId="22"/>
        <pc:sldMkLst>
          <pc:docMk/>
          <pc:sldMk cId="2867497429" sldId="300"/>
        </pc:sldMkLst>
        <pc:spChg chg="del">
          <ac:chgData name="Salil Batra" userId="4d97008808f91814" providerId="LiveId" clId="{913C7236-2CCD-4E50-93AF-E1FB7F735FD5}" dt="2022-11-01T15:21:42.400" v="434" actId="478"/>
          <ac:spMkLst>
            <pc:docMk/>
            <pc:sldMk cId="2867497429" sldId="300"/>
            <ac:spMk id="2" creationId="{B746896F-9BB4-9273-1978-6C549EFD2327}"/>
          </ac:spMkLst>
        </pc:spChg>
        <pc:spChg chg="del mod">
          <ac:chgData name="Salil Batra" userId="4d97008808f91814" providerId="LiveId" clId="{913C7236-2CCD-4E50-93AF-E1FB7F735FD5}" dt="2022-11-01T15:21:46.801" v="437" actId="22"/>
          <ac:spMkLst>
            <pc:docMk/>
            <pc:sldMk cId="2867497429" sldId="300"/>
            <ac:spMk id="3" creationId="{A06CE2A1-CBF2-AC52-5902-23A0056F57FA}"/>
          </ac:spMkLst>
        </pc:spChg>
        <pc:picChg chg="add mod ord">
          <ac:chgData name="Salil Batra" userId="4d97008808f91814" providerId="LiveId" clId="{913C7236-2CCD-4E50-93AF-E1FB7F735FD5}" dt="2022-11-01T15:21:46.801" v="437" actId="22"/>
          <ac:picMkLst>
            <pc:docMk/>
            <pc:sldMk cId="2867497429" sldId="300"/>
            <ac:picMk id="5" creationId="{F011307A-F531-AED1-4F31-EDABA31B65A5}"/>
          </ac:picMkLst>
        </pc:picChg>
      </pc:sldChg>
      <pc:sldChg chg="addSp delSp modSp new mod">
        <pc:chgData name="Salil Batra" userId="4d97008808f91814" providerId="LiveId" clId="{913C7236-2CCD-4E50-93AF-E1FB7F735FD5}" dt="2022-11-01T15:22:25.959" v="447" actId="14100"/>
        <pc:sldMkLst>
          <pc:docMk/>
          <pc:sldMk cId="3443503474" sldId="301"/>
        </pc:sldMkLst>
        <pc:spChg chg="del">
          <ac:chgData name="Salil Batra" userId="4d97008808f91814" providerId="LiveId" clId="{913C7236-2CCD-4E50-93AF-E1FB7F735FD5}" dt="2022-11-01T15:21:53.463" v="439" actId="478"/>
          <ac:spMkLst>
            <pc:docMk/>
            <pc:sldMk cId="3443503474" sldId="301"/>
            <ac:spMk id="2" creationId="{E4FC98D9-1065-C60E-07C8-3FD9AF61F1E3}"/>
          </ac:spMkLst>
        </pc:spChg>
        <pc:spChg chg="del mod">
          <ac:chgData name="Salil Batra" userId="4d97008808f91814" providerId="LiveId" clId="{913C7236-2CCD-4E50-93AF-E1FB7F735FD5}" dt="2022-11-01T15:22:12.160" v="442" actId="22"/>
          <ac:spMkLst>
            <pc:docMk/>
            <pc:sldMk cId="3443503474" sldId="301"/>
            <ac:spMk id="3" creationId="{DD26C780-C637-C94B-71E2-20A1757022FE}"/>
          </ac:spMkLst>
        </pc:spChg>
        <pc:picChg chg="add mod ord">
          <ac:chgData name="Salil Batra" userId="4d97008808f91814" providerId="LiveId" clId="{913C7236-2CCD-4E50-93AF-E1FB7F735FD5}" dt="2022-11-01T15:22:25.959" v="447" actId="14100"/>
          <ac:picMkLst>
            <pc:docMk/>
            <pc:sldMk cId="3443503474" sldId="301"/>
            <ac:picMk id="5" creationId="{7AE0FE1A-9B1A-8FFB-9A65-57A9266E8EEB}"/>
          </ac:picMkLst>
        </pc:picChg>
      </pc:sldChg>
      <pc:sldChg chg="delSp modSp new mod">
        <pc:chgData name="Salil Batra" userId="4d97008808f91814" providerId="LiveId" clId="{913C7236-2CCD-4E50-93AF-E1FB7F735FD5}" dt="2022-11-01T15:22:55.083" v="455" actId="27636"/>
        <pc:sldMkLst>
          <pc:docMk/>
          <pc:sldMk cId="364017252" sldId="302"/>
        </pc:sldMkLst>
        <pc:spChg chg="del">
          <ac:chgData name="Salil Batra" userId="4d97008808f91814" providerId="LiveId" clId="{913C7236-2CCD-4E50-93AF-E1FB7F735FD5}" dt="2022-11-01T15:22:32.599" v="449" actId="478"/>
          <ac:spMkLst>
            <pc:docMk/>
            <pc:sldMk cId="364017252" sldId="302"/>
            <ac:spMk id="2" creationId="{08B2095A-AE6C-F36F-9A94-ECB43F2E73EB}"/>
          </ac:spMkLst>
        </pc:spChg>
        <pc:spChg chg="mod">
          <ac:chgData name="Salil Batra" userId="4d97008808f91814" providerId="LiveId" clId="{913C7236-2CCD-4E50-93AF-E1FB7F735FD5}" dt="2022-11-01T15:22:55.083" v="455" actId="27636"/>
          <ac:spMkLst>
            <pc:docMk/>
            <pc:sldMk cId="364017252" sldId="302"/>
            <ac:spMk id="3" creationId="{A24A6501-7F02-4CB3-DAA1-242B87D08BFA}"/>
          </ac:spMkLst>
        </pc:spChg>
      </pc:sldChg>
      <pc:sldChg chg="addSp delSp modSp new mod">
        <pc:chgData name="Salil Batra" userId="4d97008808f91814" providerId="LiveId" clId="{913C7236-2CCD-4E50-93AF-E1FB7F735FD5}" dt="2022-11-01T15:27:03.329" v="471" actId="1076"/>
        <pc:sldMkLst>
          <pc:docMk/>
          <pc:sldMk cId="4053479294" sldId="303"/>
        </pc:sldMkLst>
        <pc:spChg chg="del">
          <ac:chgData name="Salil Batra" userId="4d97008808f91814" providerId="LiveId" clId="{913C7236-2CCD-4E50-93AF-E1FB7F735FD5}" dt="2022-11-01T15:25:49.229" v="457" actId="478"/>
          <ac:spMkLst>
            <pc:docMk/>
            <pc:sldMk cId="4053479294" sldId="303"/>
            <ac:spMk id="2" creationId="{F663BE81-C0CB-D1DD-7826-D103C9A53651}"/>
          </ac:spMkLst>
        </pc:spChg>
        <pc:spChg chg="del mod">
          <ac:chgData name="Salil Batra" userId="4d97008808f91814" providerId="LiveId" clId="{913C7236-2CCD-4E50-93AF-E1FB7F735FD5}" dt="2022-11-01T15:25:54.472" v="460" actId="22"/>
          <ac:spMkLst>
            <pc:docMk/>
            <pc:sldMk cId="4053479294" sldId="303"/>
            <ac:spMk id="3" creationId="{BCD2D990-D705-073A-163E-D126F3560925}"/>
          </ac:spMkLst>
        </pc:spChg>
        <pc:picChg chg="add mod ord">
          <ac:chgData name="Salil Batra" userId="4d97008808f91814" providerId="LiveId" clId="{913C7236-2CCD-4E50-93AF-E1FB7F735FD5}" dt="2022-11-01T15:26:58.846" v="470" actId="14100"/>
          <ac:picMkLst>
            <pc:docMk/>
            <pc:sldMk cId="4053479294" sldId="303"/>
            <ac:picMk id="5" creationId="{B5BA1A7E-5065-AD24-447F-EC531F2E1EBA}"/>
          </ac:picMkLst>
        </pc:picChg>
        <pc:picChg chg="add mod">
          <ac:chgData name="Salil Batra" userId="4d97008808f91814" providerId="LiveId" clId="{913C7236-2CCD-4E50-93AF-E1FB7F735FD5}" dt="2022-11-01T15:27:03.329" v="471" actId="1076"/>
          <ac:picMkLst>
            <pc:docMk/>
            <pc:sldMk cId="4053479294" sldId="303"/>
            <ac:picMk id="7" creationId="{1BD7AE00-AB5B-3706-A086-41350D01DDA9}"/>
          </ac:picMkLst>
        </pc:picChg>
      </pc:sldChg>
      <pc:sldChg chg="addSp delSp modSp new mod">
        <pc:chgData name="Salil Batra" userId="4d97008808f91814" providerId="LiveId" clId="{913C7236-2CCD-4E50-93AF-E1FB7F735FD5}" dt="2022-11-01T15:32:20.452" v="487" actId="14100"/>
        <pc:sldMkLst>
          <pc:docMk/>
          <pc:sldMk cId="2680839552" sldId="304"/>
        </pc:sldMkLst>
        <pc:spChg chg="del">
          <ac:chgData name="Salil Batra" userId="4d97008808f91814" providerId="LiveId" clId="{913C7236-2CCD-4E50-93AF-E1FB7F735FD5}" dt="2022-11-01T15:27:11.098" v="473" actId="478"/>
          <ac:spMkLst>
            <pc:docMk/>
            <pc:sldMk cId="2680839552" sldId="304"/>
            <ac:spMk id="2" creationId="{7D7A0C88-9E23-1462-B41D-BAE7DCAB69EB}"/>
          </ac:spMkLst>
        </pc:spChg>
        <pc:spChg chg="del mod">
          <ac:chgData name="Salil Batra" userId="4d97008808f91814" providerId="LiveId" clId="{913C7236-2CCD-4E50-93AF-E1FB7F735FD5}" dt="2022-11-01T15:30:19.207" v="476" actId="22"/>
          <ac:spMkLst>
            <pc:docMk/>
            <pc:sldMk cId="2680839552" sldId="304"/>
            <ac:spMk id="3" creationId="{1B96B1FD-6FE2-5A64-FCD0-A1FFDFC1029F}"/>
          </ac:spMkLst>
        </pc:spChg>
        <pc:picChg chg="add mod ord">
          <ac:chgData name="Salil Batra" userId="4d97008808f91814" providerId="LiveId" clId="{913C7236-2CCD-4E50-93AF-E1FB7F735FD5}" dt="2022-11-01T15:30:20.903" v="477" actId="1076"/>
          <ac:picMkLst>
            <pc:docMk/>
            <pc:sldMk cId="2680839552" sldId="304"/>
            <ac:picMk id="5" creationId="{648C451F-2390-20CE-7C0E-08666FCD90D5}"/>
          </ac:picMkLst>
        </pc:picChg>
        <pc:picChg chg="add mod">
          <ac:chgData name="Salil Batra" userId="4d97008808f91814" providerId="LiveId" clId="{913C7236-2CCD-4E50-93AF-E1FB7F735FD5}" dt="2022-11-01T15:31:02.761" v="479" actId="1076"/>
          <ac:picMkLst>
            <pc:docMk/>
            <pc:sldMk cId="2680839552" sldId="304"/>
            <ac:picMk id="7" creationId="{032E0D61-7034-F52C-8F6B-53890E9B0AFD}"/>
          </ac:picMkLst>
        </pc:picChg>
        <pc:picChg chg="add del mod">
          <ac:chgData name="Salil Batra" userId="4d97008808f91814" providerId="LiveId" clId="{913C7236-2CCD-4E50-93AF-E1FB7F735FD5}" dt="2022-11-01T15:31:44.863" v="484" actId="478"/>
          <ac:picMkLst>
            <pc:docMk/>
            <pc:sldMk cId="2680839552" sldId="304"/>
            <ac:picMk id="9" creationId="{29FF6662-9987-6CCE-A695-7024E6C00AFE}"/>
          </ac:picMkLst>
        </pc:picChg>
        <pc:picChg chg="add mod">
          <ac:chgData name="Salil Batra" userId="4d97008808f91814" providerId="LiveId" clId="{913C7236-2CCD-4E50-93AF-E1FB7F735FD5}" dt="2022-11-01T15:32:20.452" v="487" actId="14100"/>
          <ac:picMkLst>
            <pc:docMk/>
            <pc:sldMk cId="2680839552" sldId="304"/>
            <ac:picMk id="11" creationId="{53FC4656-CB09-AA30-84C9-1CF36F70EA1B}"/>
          </ac:picMkLst>
        </pc:picChg>
      </pc:sldChg>
      <pc:sldChg chg="addSp delSp modSp new mod modClrScheme chgLayout">
        <pc:chgData name="Salil Batra" userId="4d97008808f91814" providerId="LiveId" clId="{913C7236-2CCD-4E50-93AF-E1FB7F735FD5}" dt="2022-11-01T15:34:57.903" v="502" actId="255"/>
        <pc:sldMkLst>
          <pc:docMk/>
          <pc:sldMk cId="860079322" sldId="305"/>
        </pc:sldMkLst>
        <pc:spChg chg="del">
          <ac:chgData name="Salil Batra" userId="4d97008808f91814" providerId="LiveId" clId="{913C7236-2CCD-4E50-93AF-E1FB7F735FD5}" dt="2022-11-01T15:32:37.592" v="489" actId="478"/>
          <ac:spMkLst>
            <pc:docMk/>
            <pc:sldMk cId="860079322" sldId="305"/>
            <ac:spMk id="2" creationId="{4134AAAF-D711-7C5A-E513-4207CCF201EF}"/>
          </ac:spMkLst>
        </pc:spChg>
        <pc:spChg chg="mod ord">
          <ac:chgData name="Salil Batra" userId="4d97008808f91814" providerId="LiveId" clId="{913C7236-2CCD-4E50-93AF-E1FB7F735FD5}" dt="2022-11-01T15:34:39.755" v="498" actId="14100"/>
          <ac:spMkLst>
            <pc:docMk/>
            <pc:sldMk cId="860079322" sldId="305"/>
            <ac:spMk id="3" creationId="{C34B6569-E013-4040-4BF1-1E0E6B811476}"/>
          </ac:spMkLst>
        </pc:spChg>
        <pc:spChg chg="add del mod ord">
          <ac:chgData name="Salil Batra" userId="4d97008808f91814" providerId="LiveId" clId="{913C7236-2CCD-4E50-93AF-E1FB7F735FD5}" dt="2022-11-01T15:34:34.865" v="497" actId="478"/>
          <ac:spMkLst>
            <pc:docMk/>
            <pc:sldMk cId="860079322" sldId="305"/>
            <ac:spMk id="4" creationId="{6EC40686-F64D-D2A7-81FF-5EE0B7FF034F}"/>
          </ac:spMkLst>
        </pc:spChg>
        <pc:spChg chg="add mod ord">
          <ac:chgData name="Salil Batra" userId="4d97008808f91814" providerId="LiveId" clId="{913C7236-2CCD-4E50-93AF-E1FB7F735FD5}" dt="2022-11-01T15:34:57.903" v="502" actId="255"/>
          <ac:spMkLst>
            <pc:docMk/>
            <pc:sldMk cId="860079322" sldId="305"/>
            <ac:spMk id="5" creationId="{F15CF7B4-5AB5-EAD1-C611-51777C0C5646}"/>
          </ac:spMkLst>
        </pc:spChg>
      </pc:sldChg>
      <pc:sldChg chg="addSp delSp modSp new mod modClrScheme chgLayout">
        <pc:chgData name="Salil Batra" userId="4d97008808f91814" providerId="LiveId" clId="{913C7236-2CCD-4E50-93AF-E1FB7F735FD5}" dt="2022-11-01T15:35:42.664" v="509" actId="1076"/>
        <pc:sldMkLst>
          <pc:docMk/>
          <pc:sldMk cId="609786812" sldId="306"/>
        </pc:sldMkLst>
        <pc:spChg chg="del mod ord">
          <ac:chgData name="Salil Batra" userId="4d97008808f91814" providerId="LiveId" clId="{913C7236-2CCD-4E50-93AF-E1FB7F735FD5}" dt="2022-11-01T15:35:09.447" v="504" actId="700"/>
          <ac:spMkLst>
            <pc:docMk/>
            <pc:sldMk cId="609786812" sldId="306"/>
            <ac:spMk id="2" creationId="{50ED77A0-5A5A-8F94-ED4C-E51617D1E1CF}"/>
          </ac:spMkLst>
        </pc:spChg>
        <pc:spChg chg="del mod ord">
          <ac:chgData name="Salil Batra" userId="4d97008808f91814" providerId="LiveId" clId="{913C7236-2CCD-4E50-93AF-E1FB7F735FD5}" dt="2022-11-01T15:35:09.447" v="504" actId="700"/>
          <ac:spMkLst>
            <pc:docMk/>
            <pc:sldMk cId="609786812" sldId="306"/>
            <ac:spMk id="3" creationId="{F428CAAD-5754-386E-509E-0681E184BAB0}"/>
          </ac:spMkLst>
        </pc:spChg>
        <pc:spChg chg="del">
          <ac:chgData name="Salil Batra" userId="4d97008808f91814" providerId="LiveId" clId="{913C7236-2CCD-4E50-93AF-E1FB7F735FD5}" dt="2022-11-01T15:35:09.447" v="504" actId="700"/>
          <ac:spMkLst>
            <pc:docMk/>
            <pc:sldMk cId="609786812" sldId="306"/>
            <ac:spMk id="4" creationId="{FFBAD18C-734C-D2AD-FD56-D043DFD043B7}"/>
          </ac:spMkLst>
        </pc:spChg>
        <pc:spChg chg="add del mod ord">
          <ac:chgData name="Salil Batra" userId="4d97008808f91814" providerId="LiveId" clId="{913C7236-2CCD-4E50-93AF-E1FB7F735FD5}" dt="2022-11-01T15:35:32.632" v="505" actId="478"/>
          <ac:spMkLst>
            <pc:docMk/>
            <pc:sldMk cId="609786812" sldId="306"/>
            <ac:spMk id="5" creationId="{ACCF2351-BF0C-06E7-F1A2-1F14A61B48A3}"/>
          </ac:spMkLst>
        </pc:spChg>
        <pc:spChg chg="add del mod ord">
          <ac:chgData name="Salil Batra" userId="4d97008808f91814" providerId="LiveId" clId="{913C7236-2CCD-4E50-93AF-E1FB7F735FD5}" dt="2022-11-01T15:35:40.536" v="508" actId="22"/>
          <ac:spMkLst>
            <pc:docMk/>
            <pc:sldMk cId="609786812" sldId="306"/>
            <ac:spMk id="6" creationId="{30069264-4B41-30B4-1825-540900888C0D}"/>
          </ac:spMkLst>
        </pc:spChg>
        <pc:picChg chg="add mod ord">
          <ac:chgData name="Salil Batra" userId="4d97008808f91814" providerId="LiveId" clId="{913C7236-2CCD-4E50-93AF-E1FB7F735FD5}" dt="2022-11-01T15:35:42.664" v="509" actId="1076"/>
          <ac:picMkLst>
            <pc:docMk/>
            <pc:sldMk cId="609786812" sldId="306"/>
            <ac:picMk id="8" creationId="{686E8E9B-A2F7-DDB8-6280-4D9DC388A3BF}"/>
          </ac:picMkLst>
        </pc:picChg>
      </pc:sldChg>
      <pc:sldChg chg="delSp modSp new mod">
        <pc:chgData name="Salil Batra" userId="4d97008808f91814" providerId="LiveId" clId="{913C7236-2CCD-4E50-93AF-E1FB7F735FD5}" dt="2022-11-01T15:36:25.770" v="517"/>
        <pc:sldMkLst>
          <pc:docMk/>
          <pc:sldMk cId="2559544286" sldId="307"/>
        </pc:sldMkLst>
        <pc:spChg chg="del mod">
          <ac:chgData name="Salil Batra" userId="4d97008808f91814" providerId="LiveId" clId="{913C7236-2CCD-4E50-93AF-E1FB7F735FD5}" dt="2022-11-01T15:36:13.437" v="512" actId="478"/>
          <ac:spMkLst>
            <pc:docMk/>
            <pc:sldMk cId="2559544286" sldId="307"/>
            <ac:spMk id="2" creationId="{8394B9A1-1875-2744-38BA-5AEE5CDAA197}"/>
          </ac:spMkLst>
        </pc:spChg>
        <pc:spChg chg="mod">
          <ac:chgData name="Salil Batra" userId="4d97008808f91814" providerId="LiveId" clId="{913C7236-2CCD-4E50-93AF-E1FB7F735FD5}" dt="2022-11-01T15:36:25.770" v="517"/>
          <ac:spMkLst>
            <pc:docMk/>
            <pc:sldMk cId="2559544286" sldId="307"/>
            <ac:spMk id="3" creationId="{67091BF3-6965-BA34-0465-D059670A475B}"/>
          </ac:spMkLst>
        </pc:spChg>
      </pc:sldChg>
      <pc:sldChg chg="addSp delSp modSp add mod">
        <pc:chgData name="Salil Batra" userId="4d97008808f91814" providerId="LiveId" clId="{913C7236-2CCD-4E50-93AF-E1FB7F735FD5}" dt="2022-11-01T15:37:32.207" v="524" actId="14100"/>
        <pc:sldMkLst>
          <pc:docMk/>
          <pc:sldMk cId="1378177941" sldId="308"/>
        </pc:sldMkLst>
        <pc:spChg chg="del mod">
          <ac:chgData name="Salil Batra" userId="4d97008808f91814" providerId="LiveId" clId="{913C7236-2CCD-4E50-93AF-E1FB7F735FD5}" dt="2022-11-01T15:37:02.417" v="519" actId="22"/>
          <ac:spMkLst>
            <pc:docMk/>
            <pc:sldMk cId="1378177941" sldId="308"/>
            <ac:spMk id="3" creationId="{67091BF3-6965-BA34-0465-D059670A475B}"/>
          </ac:spMkLst>
        </pc:spChg>
        <pc:picChg chg="add mod ord">
          <ac:chgData name="Salil Batra" userId="4d97008808f91814" providerId="LiveId" clId="{913C7236-2CCD-4E50-93AF-E1FB7F735FD5}" dt="2022-11-01T15:37:07.440" v="521" actId="14100"/>
          <ac:picMkLst>
            <pc:docMk/>
            <pc:sldMk cId="1378177941" sldId="308"/>
            <ac:picMk id="4" creationId="{15DD87E6-16AF-9BC5-EF9D-5C35DBAB432D}"/>
          </ac:picMkLst>
        </pc:picChg>
        <pc:picChg chg="add mod">
          <ac:chgData name="Salil Batra" userId="4d97008808f91814" providerId="LiveId" clId="{913C7236-2CCD-4E50-93AF-E1FB7F735FD5}" dt="2022-11-01T15:37:32.207" v="524" actId="14100"/>
          <ac:picMkLst>
            <pc:docMk/>
            <pc:sldMk cId="1378177941" sldId="308"/>
            <ac:picMk id="6" creationId="{F0B94DBD-31D5-4F56-6256-64A9AA9261DE}"/>
          </ac:picMkLst>
        </pc:picChg>
      </pc:sldChg>
      <pc:sldChg chg="addSp delSp modSp add mod">
        <pc:chgData name="Salil Batra" userId="4d97008808f91814" providerId="LiveId" clId="{913C7236-2CCD-4E50-93AF-E1FB7F735FD5}" dt="2022-11-01T15:40:53.774" v="539" actId="14100"/>
        <pc:sldMkLst>
          <pc:docMk/>
          <pc:sldMk cId="2517544363" sldId="309"/>
        </pc:sldMkLst>
        <pc:spChg chg="del mod">
          <ac:chgData name="Salil Batra" userId="4d97008808f91814" providerId="LiveId" clId="{913C7236-2CCD-4E50-93AF-E1FB7F735FD5}" dt="2022-11-01T15:38:37.629" v="530" actId="22"/>
          <ac:spMkLst>
            <pc:docMk/>
            <pc:sldMk cId="2517544363" sldId="309"/>
            <ac:spMk id="3" creationId="{67091BF3-6965-BA34-0465-D059670A475B}"/>
          </ac:spMkLst>
        </pc:spChg>
        <pc:picChg chg="add mod ord">
          <ac:chgData name="Salil Batra" userId="4d97008808f91814" providerId="LiveId" clId="{913C7236-2CCD-4E50-93AF-E1FB7F735FD5}" dt="2022-11-01T15:40:07.162" v="533" actId="14100"/>
          <ac:picMkLst>
            <pc:docMk/>
            <pc:sldMk cId="2517544363" sldId="309"/>
            <ac:picMk id="4" creationId="{EE05C309-5969-8C45-BF99-C137DBDC079F}"/>
          </ac:picMkLst>
        </pc:picChg>
        <pc:picChg chg="add mod">
          <ac:chgData name="Salil Batra" userId="4d97008808f91814" providerId="LiveId" clId="{913C7236-2CCD-4E50-93AF-E1FB7F735FD5}" dt="2022-11-01T15:40:16.934" v="536" actId="14100"/>
          <ac:picMkLst>
            <pc:docMk/>
            <pc:sldMk cId="2517544363" sldId="309"/>
            <ac:picMk id="6" creationId="{E820E9B9-0660-DABC-615F-6D2B6D59A29E}"/>
          </ac:picMkLst>
        </pc:picChg>
        <pc:picChg chg="add mod">
          <ac:chgData name="Salil Batra" userId="4d97008808f91814" providerId="LiveId" clId="{913C7236-2CCD-4E50-93AF-E1FB7F735FD5}" dt="2022-11-01T15:40:53.774" v="539" actId="14100"/>
          <ac:picMkLst>
            <pc:docMk/>
            <pc:sldMk cId="2517544363" sldId="309"/>
            <ac:picMk id="8" creationId="{8D0F1AE4-1603-BE85-93DE-E58E8D425009}"/>
          </ac:picMkLst>
        </pc:picChg>
      </pc:sldChg>
      <pc:sldChg chg="addSp delSp modSp add mod modClrScheme chgLayout">
        <pc:chgData name="Salil Batra" userId="4d97008808f91814" providerId="LiveId" clId="{913C7236-2CCD-4E50-93AF-E1FB7F735FD5}" dt="2022-11-01T15:42:28.363" v="559" actId="255"/>
        <pc:sldMkLst>
          <pc:docMk/>
          <pc:sldMk cId="3908314502" sldId="310"/>
        </pc:sldMkLst>
        <pc:spChg chg="add del mod ord">
          <ac:chgData name="Salil Batra" userId="4d97008808f91814" providerId="LiveId" clId="{913C7236-2CCD-4E50-93AF-E1FB7F735FD5}" dt="2022-11-01T15:41:23.784" v="541" actId="478"/>
          <ac:spMkLst>
            <pc:docMk/>
            <pc:sldMk cId="3908314502" sldId="310"/>
            <ac:spMk id="2" creationId="{B2412929-BFE6-27E8-D5C0-B1A2FAD9A290}"/>
          </ac:spMkLst>
        </pc:spChg>
        <pc:spChg chg="del mod ord">
          <ac:chgData name="Salil Batra" userId="4d97008808f91814" providerId="LiveId" clId="{913C7236-2CCD-4E50-93AF-E1FB7F735FD5}" dt="2022-11-01T15:41:21.179" v="540" actId="700"/>
          <ac:spMkLst>
            <pc:docMk/>
            <pc:sldMk cId="3908314502" sldId="310"/>
            <ac:spMk id="3" creationId="{67091BF3-6965-BA34-0465-D059670A475B}"/>
          </ac:spMkLst>
        </pc:spChg>
        <pc:spChg chg="add mod ord">
          <ac:chgData name="Salil Batra" userId="4d97008808f91814" providerId="LiveId" clId="{913C7236-2CCD-4E50-93AF-E1FB7F735FD5}" dt="2022-11-01T15:42:02.532" v="555" actId="27636"/>
          <ac:spMkLst>
            <pc:docMk/>
            <pc:sldMk cId="3908314502" sldId="310"/>
            <ac:spMk id="4" creationId="{9EC0341A-75B5-9C36-EE47-D8DE8861E68F}"/>
          </ac:spMkLst>
        </pc:spChg>
        <pc:spChg chg="add mod ord">
          <ac:chgData name="Salil Batra" userId="4d97008808f91814" providerId="LiveId" clId="{913C7236-2CCD-4E50-93AF-E1FB7F735FD5}" dt="2022-11-01T15:42:28.363" v="559" actId="255"/>
          <ac:spMkLst>
            <pc:docMk/>
            <pc:sldMk cId="3908314502" sldId="310"/>
            <ac:spMk id="5" creationId="{9AA087DB-AE33-5745-C787-A07EAC7F9830}"/>
          </ac:spMkLst>
        </pc:spChg>
      </pc:sldChg>
      <pc:sldChg chg="addSp delSp modSp add mod">
        <pc:chgData name="Salil Batra" userId="4d97008808f91814" providerId="LiveId" clId="{913C7236-2CCD-4E50-93AF-E1FB7F735FD5}" dt="2022-11-01T15:43:15.046" v="562" actId="1076"/>
        <pc:sldMkLst>
          <pc:docMk/>
          <pc:sldMk cId="1602382461" sldId="311"/>
        </pc:sldMkLst>
        <pc:spChg chg="del mod">
          <ac:chgData name="Salil Batra" userId="4d97008808f91814" providerId="LiveId" clId="{913C7236-2CCD-4E50-93AF-E1FB7F735FD5}" dt="2022-11-01T15:43:13.230" v="561" actId="22"/>
          <ac:spMkLst>
            <pc:docMk/>
            <pc:sldMk cId="1602382461" sldId="311"/>
            <ac:spMk id="3" creationId="{67091BF3-6965-BA34-0465-D059670A475B}"/>
          </ac:spMkLst>
        </pc:spChg>
        <pc:picChg chg="add mod ord">
          <ac:chgData name="Salil Batra" userId="4d97008808f91814" providerId="LiveId" clId="{913C7236-2CCD-4E50-93AF-E1FB7F735FD5}" dt="2022-11-01T15:43:15.046" v="562" actId="1076"/>
          <ac:picMkLst>
            <pc:docMk/>
            <pc:sldMk cId="1602382461" sldId="311"/>
            <ac:picMk id="4" creationId="{8E55F823-1C8E-AB53-841B-BD0D52FC240F}"/>
          </ac:picMkLst>
        </pc:picChg>
      </pc:sldChg>
      <pc:sldChg chg="modSp add mod">
        <pc:chgData name="Salil Batra" userId="4d97008808f91814" providerId="LiveId" clId="{913C7236-2CCD-4E50-93AF-E1FB7F735FD5}" dt="2022-11-01T15:43:38.223" v="564"/>
        <pc:sldMkLst>
          <pc:docMk/>
          <pc:sldMk cId="3645748700" sldId="312"/>
        </pc:sldMkLst>
        <pc:spChg chg="mod">
          <ac:chgData name="Salil Batra" userId="4d97008808f91814" providerId="LiveId" clId="{913C7236-2CCD-4E50-93AF-E1FB7F735FD5}" dt="2022-11-01T15:43:38.223" v="564"/>
          <ac:spMkLst>
            <pc:docMk/>
            <pc:sldMk cId="3645748700" sldId="312"/>
            <ac:spMk id="3" creationId="{67091BF3-6965-BA34-0465-D059670A475B}"/>
          </ac:spMkLst>
        </pc:spChg>
      </pc:sldChg>
      <pc:sldChg chg="addSp delSp modSp add mod">
        <pc:chgData name="Salil Batra" userId="4d97008808f91814" providerId="LiveId" clId="{913C7236-2CCD-4E50-93AF-E1FB7F735FD5}" dt="2022-11-01T15:52:47.501" v="584" actId="14100"/>
        <pc:sldMkLst>
          <pc:docMk/>
          <pc:sldMk cId="2008364326" sldId="313"/>
        </pc:sldMkLst>
        <pc:spChg chg="del mod">
          <ac:chgData name="Salil Batra" userId="4d97008808f91814" providerId="LiveId" clId="{913C7236-2CCD-4E50-93AF-E1FB7F735FD5}" dt="2022-11-01T15:51:37.660" v="570" actId="22"/>
          <ac:spMkLst>
            <pc:docMk/>
            <pc:sldMk cId="2008364326" sldId="313"/>
            <ac:spMk id="3" creationId="{67091BF3-6965-BA34-0465-D059670A475B}"/>
          </ac:spMkLst>
        </pc:spChg>
        <pc:picChg chg="add mod ord">
          <ac:chgData name="Salil Batra" userId="4d97008808f91814" providerId="LiveId" clId="{913C7236-2CCD-4E50-93AF-E1FB7F735FD5}" dt="2022-11-01T15:52:23.475" v="579" actId="14100"/>
          <ac:picMkLst>
            <pc:docMk/>
            <pc:sldMk cId="2008364326" sldId="313"/>
            <ac:picMk id="4" creationId="{362B7B6E-0337-E916-F897-98CF866BA171}"/>
          </ac:picMkLst>
        </pc:picChg>
        <pc:picChg chg="add mod">
          <ac:chgData name="Salil Batra" userId="4d97008808f91814" providerId="LiveId" clId="{913C7236-2CCD-4E50-93AF-E1FB7F735FD5}" dt="2022-11-01T15:52:47.501" v="584" actId="14100"/>
          <ac:picMkLst>
            <pc:docMk/>
            <pc:sldMk cId="2008364326" sldId="313"/>
            <ac:picMk id="6" creationId="{A2179AA6-388F-E2E8-B176-6586B10314A6}"/>
          </ac:picMkLst>
        </pc:picChg>
      </pc:sldChg>
      <pc:sldChg chg="addSp delSp modSp add mod">
        <pc:chgData name="Salil Batra" userId="4d97008808f91814" providerId="LiveId" clId="{913C7236-2CCD-4E50-93AF-E1FB7F735FD5}" dt="2022-11-01T15:53:19.449" v="588" actId="14100"/>
        <pc:sldMkLst>
          <pc:docMk/>
          <pc:sldMk cId="1958066967" sldId="314"/>
        </pc:sldMkLst>
        <pc:spChg chg="del mod">
          <ac:chgData name="Salil Batra" userId="4d97008808f91814" providerId="LiveId" clId="{913C7236-2CCD-4E50-93AF-E1FB7F735FD5}" dt="2022-11-01T15:53:14.896" v="586" actId="22"/>
          <ac:spMkLst>
            <pc:docMk/>
            <pc:sldMk cId="1958066967" sldId="314"/>
            <ac:spMk id="3" creationId="{67091BF3-6965-BA34-0465-D059670A475B}"/>
          </ac:spMkLst>
        </pc:spChg>
        <pc:picChg chg="add mod ord">
          <ac:chgData name="Salil Batra" userId="4d97008808f91814" providerId="LiveId" clId="{913C7236-2CCD-4E50-93AF-E1FB7F735FD5}" dt="2022-11-01T15:53:19.449" v="588" actId="14100"/>
          <ac:picMkLst>
            <pc:docMk/>
            <pc:sldMk cId="1958066967" sldId="314"/>
            <ac:picMk id="4" creationId="{15B87A63-EB5D-46E7-02EF-BC25FFBE4E7C}"/>
          </ac:picMkLst>
        </pc:picChg>
      </pc:sldChg>
      <pc:sldChg chg="modSp add mod">
        <pc:chgData name="Salil Batra" userId="4d97008808f91814" providerId="LiveId" clId="{913C7236-2CCD-4E50-93AF-E1FB7F735FD5}" dt="2022-11-01T15:59:33.183" v="600"/>
        <pc:sldMkLst>
          <pc:docMk/>
          <pc:sldMk cId="402000833" sldId="315"/>
        </pc:sldMkLst>
        <pc:spChg chg="mod">
          <ac:chgData name="Salil Batra" userId="4d97008808f91814" providerId="LiveId" clId="{913C7236-2CCD-4E50-93AF-E1FB7F735FD5}" dt="2022-11-01T15:59:33.183" v="600"/>
          <ac:spMkLst>
            <pc:docMk/>
            <pc:sldMk cId="402000833" sldId="315"/>
            <ac:spMk id="3" creationId="{67091BF3-6965-BA34-0465-D059670A475B}"/>
          </ac:spMkLst>
        </pc:spChg>
      </pc:sldChg>
      <pc:sldChg chg="addSp delSp modSp add mod">
        <pc:chgData name="Salil Batra" userId="4d97008808f91814" providerId="LiveId" clId="{913C7236-2CCD-4E50-93AF-E1FB7F735FD5}" dt="2022-11-01T16:00:03.181" v="603" actId="1076"/>
        <pc:sldMkLst>
          <pc:docMk/>
          <pc:sldMk cId="1553900148" sldId="316"/>
        </pc:sldMkLst>
        <pc:spChg chg="del mod">
          <ac:chgData name="Salil Batra" userId="4d97008808f91814" providerId="LiveId" clId="{913C7236-2CCD-4E50-93AF-E1FB7F735FD5}" dt="2022-11-01T16:00:01.529" v="602" actId="22"/>
          <ac:spMkLst>
            <pc:docMk/>
            <pc:sldMk cId="1553900148" sldId="316"/>
            <ac:spMk id="3" creationId="{67091BF3-6965-BA34-0465-D059670A475B}"/>
          </ac:spMkLst>
        </pc:spChg>
        <pc:picChg chg="add mod ord">
          <ac:chgData name="Salil Batra" userId="4d97008808f91814" providerId="LiveId" clId="{913C7236-2CCD-4E50-93AF-E1FB7F735FD5}" dt="2022-11-01T16:00:03.181" v="603" actId="1076"/>
          <ac:picMkLst>
            <pc:docMk/>
            <pc:sldMk cId="1553900148" sldId="316"/>
            <ac:picMk id="4" creationId="{B93440EB-939F-981E-1627-163585C8A23E}"/>
          </ac:picMkLst>
        </pc:picChg>
      </pc:sldChg>
      <pc:sldChg chg="modSp add mod">
        <pc:chgData name="Salil Batra" userId="4d97008808f91814" providerId="LiveId" clId="{913C7236-2CCD-4E50-93AF-E1FB7F735FD5}" dt="2022-11-01T16:11:39.003" v="617" actId="27636"/>
        <pc:sldMkLst>
          <pc:docMk/>
          <pc:sldMk cId="1975170451" sldId="317"/>
        </pc:sldMkLst>
        <pc:spChg chg="mod">
          <ac:chgData name="Salil Batra" userId="4d97008808f91814" providerId="LiveId" clId="{913C7236-2CCD-4E50-93AF-E1FB7F735FD5}" dt="2022-11-01T16:11:39.003" v="617" actId="27636"/>
          <ac:spMkLst>
            <pc:docMk/>
            <pc:sldMk cId="1975170451" sldId="317"/>
            <ac:spMk id="3" creationId="{67091BF3-6965-BA34-0465-D059670A475B}"/>
          </ac:spMkLst>
        </pc:spChg>
      </pc:sldChg>
      <pc:sldChg chg="addSp delSp modSp new mod">
        <pc:chgData name="Salil Batra" userId="4d97008808f91814" providerId="LiveId" clId="{913C7236-2CCD-4E50-93AF-E1FB7F735FD5}" dt="2022-11-01T16:13:00.645" v="626" actId="1076"/>
        <pc:sldMkLst>
          <pc:docMk/>
          <pc:sldMk cId="201246643" sldId="318"/>
        </pc:sldMkLst>
        <pc:spChg chg="del">
          <ac:chgData name="Salil Batra" userId="4d97008808f91814" providerId="LiveId" clId="{913C7236-2CCD-4E50-93AF-E1FB7F735FD5}" dt="2022-11-01T16:12:22.291" v="619" actId="478"/>
          <ac:spMkLst>
            <pc:docMk/>
            <pc:sldMk cId="201246643" sldId="318"/>
            <ac:spMk id="2" creationId="{69B90142-6093-FFA8-163F-C226864B3485}"/>
          </ac:spMkLst>
        </pc:spChg>
        <pc:spChg chg="del mod">
          <ac:chgData name="Salil Batra" userId="4d97008808f91814" providerId="LiveId" clId="{913C7236-2CCD-4E50-93AF-E1FB7F735FD5}" dt="2022-11-01T16:12:58.668" v="625" actId="22"/>
          <ac:spMkLst>
            <pc:docMk/>
            <pc:sldMk cId="201246643" sldId="318"/>
            <ac:spMk id="3" creationId="{CF049178-B7C1-101B-3048-A967E0E3F42B}"/>
          </ac:spMkLst>
        </pc:spChg>
        <pc:picChg chg="add mod ord">
          <ac:chgData name="Salil Batra" userId="4d97008808f91814" providerId="LiveId" clId="{913C7236-2CCD-4E50-93AF-E1FB7F735FD5}" dt="2022-11-01T16:13:00.645" v="626" actId="1076"/>
          <ac:picMkLst>
            <pc:docMk/>
            <pc:sldMk cId="201246643" sldId="318"/>
            <ac:picMk id="5" creationId="{7CC6F4DB-B2CF-2F7B-83FB-795A4EE1F04A}"/>
          </ac:picMkLst>
        </pc:picChg>
      </pc:sldChg>
      <pc:sldChg chg="modSp add mod">
        <pc:chgData name="Salil Batra" userId="4d97008808f91814" providerId="LiveId" clId="{913C7236-2CCD-4E50-93AF-E1FB7F735FD5}" dt="2022-11-01T16:13:42.593" v="640"/>
        <pc:sldMkLst>
          <pc:docMk/>
          <pc:sldMk cId="1480854043" sldId="319"/>
        </pc:sldMkLst>
        <pc:spChg chg="mod">
          <ac:chgData name="Salil Batra" userId="4d97008808f91814" providerId="LiveId" clId="{913C7236-2CCD-4E50-93AF-E1FB7F735FD5}" dt="2022-11-01T16:13:42.593" v="640"/>
          <ac:spMkLst>
            <pc:docMk/>
            <pc:sldMk cId="1480854043" sldId="319"/>
            <ac:spMk id="3" creationId="{CF049178-B7C1-101B-3048-A967E0E3F42B}"/>
          </ac:spMkLst>
        </pc:spChg>
      </pc:sldChg>
      <pc:sldChg chg="addSp delSp modSp add mod">
        <pc:chgData name="Salil Batra" userId="4d97008808f91814" providerId="LiveId" clId="{913C7236-2CCD-4E50-93AF-E1FB7F735FD5}" dt="2022-11-01T16:14:10.163" v="643" actId="1076"/>
        <pc:sldMkLst>
          <pc:docMk/>
          <pc:sldMk cId="1582494911" sldId="320"/>
        </pc:sldMkLst>
        <pc:spChg chg="del mod">
          <ac:chgData name="Salil Batra" userId="4d97008808f91814" providerId="LiveId" clId="{913C7236-2CCD-4E50-93AF-E1FB7F735FD5}" dt="2022-11-01T16:14:08.386" v="642" actId="22"/>
          <ac:spMkLst>
            <pc:docMk/>
            <pc:sldMk cId="1582494911" sldId="320"/>
            <ac:spMk id="3" creationId="{CF049178-B7C1-101B-3048-A967E0E3F42B}"/>
          </ac:spMkLst>
        </pc:spChg>
        <pc:picChg chg="add mod ord">
          <ac:chgData name="Salil Batra" userId="4d97008808f91814" providerId="LiveId" clId="{913C7236-2CCD-4E50-93AF-E1FB7F735FD5}" dt="2022-11-01T16:14:10.163" v="643" actId="1076"/>
          <ac:picMkLst>
            <pc:docMk/>
            <pc:sldMk cId="1582494911" sldId="320"/>
            <ac:picMk id="4" creationId="{DAED6725-E8E3-17F3-8646-DEEE4C6BA320}"/>
          </ac:picMkLst>
        </pc:picChg>
      </pc:sldChg>
      <pc:sldChg chg="modSp add mod">
        <pc:chgData name="Salil Batra" userId="4d97008808f91814" providerId="LiveId" clId="{913C7236-2CCD-4E50-93AF-E1FB7F735FD5}" dt="2022-11-01T16:14:36.335" v="646" actId="27636"/>
        <pc:sldMkLst>
          <pc:docMk/>
          <pc:sldMk cId="3291101398" sldId="321"/>
        </pc:sldMkLst>
        <pc:spChg chg="mod">
          <ac:chgData name="Salil Batra" userId="4d97008808f91814" providerId="LiveId" clId="{913C7236-2CCD-4E50-93AF-E1FB7F735FD5}" dt="2022-11-01T16:14:36.335" v="646" actId="27636"/>
          <ac:spMkLst>
            <pc:docMk/>
            <pc:sldMk cId="3291101398" sldId="321"/>
            <ac:spMk id="3" creationId="{CF049178-B7C1-101B-3048-A967E0E3F42B}"/>
          </ac:spMkLst>
        </pc:spChg>
      </pc:sldChg>
      <pc:sldChg chg="addSp delSp modSp new mod">
        <pc:chgData name="Salil Batra" userId="4d97008808f91814" providerId="LiveId" clId="{913C7236-2CCD-4E50-93AF-E1FB7F735FD5}" dt="2022-11-01T16:17:47.187" v="660" actId="1076"/>
        <pc:sldMkLst>
          <pc:docMk/>
          <pc:sldMk cId="3066044427" sldId="322"/>
        </pc:sldMkLst>
        <pc:spChg chg="del mod">
          <ac:chgData name="Salil Batra" userId="4d97008808f91814" providerId="LiveId" clId="{913C7236-2CCD-4E50-93AF-E1FB7F735FD5}" dt="2022-11-01T16:14:42.529" v="649" actId="478"/>
          <ac:spMkLst>
            <pc:docMk/>
            <pc:sldMk cId="3066044427" sldId="322"/>
            <ac:spMk id="2" creationId="{8CB04D1C-3EA1-7AA0-9FE7-C24CC270DC01}"/>
          </ac:spMkLst>
        </pc:spChg>
        <pc:spChg chg="del mod">
          <ac:chgData name="Salil Batra" userId="4d97008808f91814" providerId="LiveId" clId="{913C7236-2CCD-4E50-93AF-E1FB7F735FD5}" dt="2022-11-01T16:17:09.578" v="656" actId="22"/>
          <ac:spMkLst>
            <pc:docMk/>
            <pc:sldMk cId="3066044427" sldId="322"/>
            <ac:spMk id="3" creationId="{C4089D38-6DD3-7917-37AE-8B640625894C}"/>
          </ac:spMkLst>
        </pc:spChg>
        <pc:picChg chg="add mod ord">
          <ac:chgData name="Salil Batra" userId="4d97008808f91814" providerId="LiveId" clId="{913C7236-2CCD-4E50-93AF-E1FB7F735FD5}" dt="2022-11-01T16:17:24.640" v="658" actId="1076"/>
          <ac:picMkLst>
            <pc:docMk/>
            <pc:sldMk cId="3066044427" sldId="322"/>
            <ac:picMk id="5" creationId="{1664A91C-3992-8717-E6C4-5F1C775BF352}"/>
          </ac:picMkLst>
        </pc:picChg>
        <pc:picChg chg="add mod">
          <ac:chgData name="Salil Batra" userId="4d97008808f91814" providerId="LiveId" clId="{913C7236-2CCD-4E50-93AF-E1FB7F735FD5}" dt="2022-11-01T16:17:47.187" v="660" actId="1076"/>
          <ac:picMkLst>
            <pc:docMk/>
            <pc:sldMk cId="3066044427" sldId="322"/>
            <ac:picMk id="7" creationId="{EA65A3BC-B996-4DC1-5BB5-E7BD10E3C940}"/>
          </ac:picMkLst>
        </pc:picChg>
      </pc:sldChg>
      <pc:sldChg chg="modSp add mod">
        <pc:chgData name="Salil Batra" userId="4d97008808f91814" providerId="LiveId" clId="{913C7236-2CCD-4E50-93AF-E1FB7F735FD5}" dt="2022-11-01T16:18:06.637" v="673" actId="27636"/>
        <pc:sldMkLst>
          <pc:docMk/>
          <pc:sldMk cId="3097884729" sldId="323"/>
        </pc:sldMkLst>
        <pc:spChg chg="mod">
          <ac:chgData name="Salil Batra" userId="4d97008808f91814" providerId="LiveId" clId="{913C7236-2CCD-4E50-93AF-E1FB7F735FD5}" dt="2022-11-01T16:18:06.637" v="673" actId="27636"/>
          <ac:spMkLst>
            <pc:docMk/>
            <pc:sldMk cId="3097884729" sldId="323"/>
            <ac:spMk id="3" creationId="{C4089D38-6DD3-7917-37AE-8B640625894C}"/>
          </ac:spMkLst>
        </pc:spChg>
      </pc:sldChg>
      <pc:sldChg chg="addSp delSp modSp add mod">
        <pc:chgData name="Salil Batra" userId="4d97008808f91814" providerId="LiveId" clId="{913C7236-2CCD-4E50-93AF-E1FB7F735FD5}" dt="2022-11-01T16:18:43.048" v="676" actId="1076"/>
        <pc:sldMkLst>
          <pc:docMk/>
          <pc:sldMk cId="1834211332" sldId="324"/>
        </pc:sldMkLst>
        <pc:spChg chg="del mod">
          <ac:chgData name="Salil Batra" userId="4d97008808f91814" providerId="LiveId" clId="{913C7236-2CCD-4E50-93AF-E1FB7F735FD5}" dt="2022-11-01T16:18:41.581" v="675" actId="22"/>
          <ac:spMkLst>
            <pc:docMk/>
            <pc:sldMk cId="1834211332" sldId="324"/>
            <ac:spMk id="3" creationId="{C4089D38-6DD3-7917-37AE-8B640625894C}"/>
          </ac:spMkLst>
        </pc:spChg>
        <pc:picChg chg="add mod ord">
          <ac:chgData name="Salil Batra" userId="4d97008808f91814" providerId="LiveId" clId="{913C7236-2CCD-4E50-93AF-E1FB7F735FD5}" dt="2022-11-01T16:18:43.048" v="676" actId="1076"/>
          <ac:picMkLst>
            <pc:docMk/>
            <pc:sldMk cId="1834211332" sldId="324"/>
            <ac:picMk id="4" creationId="{8E839204-B804-1A1F-71E8-C3FE597BE493}"/>
          </ac:picMkLst>
        </pc:picChg>
      </pc:sldChg>
      <pc:sldChg chg="modSp add mod">
        <pc:chgData name="Salil Batra" userId="4d97008808f91814" providerId="LiveId" clId="{913C7236-2CCD-4E50-93AF-E1FB7F735FD5}" dt="2022-11-01T16:20:58.951" v="694" actId="27636"/>
        <pc:sldMkLst>
          <pc:docMk/>
          <pc:sldMk cId="2098031088" sldId="325"/>
        </pc:sldMkLst>
        <pc:spChg chg="mod">
          <ac:chgData name="Salil Batra" userId="4d97008808f91814" providerId="LiveId" clId="{913C7236-2CCD-4E50-93AF-E1FB7F735FD5}" dt="2022-11-01T16:20:58.951" v="694" actId="27636"/>
          <ac:spMkLst>
            <pc:docMk/>
            <pc:sldMk cId="2098031088" sldId="325"/>
            <ac:spMk id="3" creationId="{C4089D38-6DD3-7917-37AE-8B640625894C}"/>
          </ac:spMkLst>
        </pc:spChg>
      </pc:sldChg>
      <pc:sldChg chg="addSp delSp modSp add mod">
        <pc:chgData name="Salil Batra" userId="4d97008808f91814" providerId="LiveId" clId="{913C7236-2CCD-4E50-93AF-E1FB7F735FD5}" dt="2022-11-01T16:25:46.541" v="713" actId="1076"/>
        <pc:sldMkLst>
          <pc:docMk/>
          <pc:sldMk cId="49747804" sldId="326"/>
        </pc:sldMkLst>
        <pc:spChg chg="del mod">
          <ac:chgData name="Salil Batra" userId="4d97008808f91814" providerId="LiveId" clId="{913C7236-2CCD-4E50-93AF-E1FB7F735FD5}" dt="2022-11-01T16:23:43.183" v="696" actId="22"/>
          <ac:spMkLst>
            <pc:docMk/>
            <pc:sldMk cId="49747804" sldId="326"/>
            <ac:spMk id="3" creationId="{C4089D38-6DD3-7917-37AE-8B640625894C}"/>
          </ac:spMkLst>
        </pc:spChg>
        <pc:picChg chg="add mod ord">
          <ac:chgData name="Salil Batra" userId="4d97008808f91814" providerId="LiveId" clId="{913C7236-2CCD-4E50-93AF-E1FB7F735FD5}" dt="2022-11-01T16:24:27.445" v="703" actId="14100"/>
          <ac:picMkLst>
            <pc:docMk/>
            <pc:sldMk cId="49747804" sldId="326"/>
            <ac:picMk id="4" creationId="{DD28D6B9-B5B7-63F8-E766-F4624BD1A44B}"/>
          </ac:picMkLst>
        </pc:picChg>
        <pc:picChg chg="add mod">
          <ac:chgData name="Salil Batra" userId="4d97008808f91814" providerId="LiveId" clId="{913C7236-2CCD-4E50-93AF-E1FB7F735FD5}" dt="2022-11-01T16:24:53.582" v="708" actId="14100"/>
          <ac:picMkLst>
            <pc:docMk/>
            <pc:sldMk cId="49747804" sldId="326"/>
            <ac:picMk id="6" creationId="{23BE3F4A-7040-5AC7-5659-BD867C778B7B}"/>
          </ac:picMkLst>
        </pc:picChg>
        <pc:picChg chg="add mod">
          <ac:chgData name="Salil Batra" userId="4d97008808f91814" providerId="LiveId" clId="{913C7236-2CCD-4E50-93AF-E1FB7F735FD5}" dt="2022-11-01T16:25:46.541" v="713" actId="1076"/>
          <ac:picMkLst>
            <pc:docMk/>
            <pc:sldMk cId="49747804" sldId="326"/>
            <ac:picMk id="8" creationId="{6509740F-28CB-9F16-B8CD-F564F6F33C71}"/>
          </ac:picMkLst>
        </pc:picChg>
      </pc:sldChg>
      <pc:sldChg chg="addSp delSp modSp add mod">
        <pc:chgData name="Salil Batra" userId="4d97008808f91814" providerId="LiveId" clId="{913C7236-2CCD-4E50-93AF-E1FB7F735FD5}" dt="2022-11-01T16:26:18.097" v="717" actId="14100"/>
        <pc:sldMkLst>
          <pc:docMk/>
          <pc:sldMk cId="326655872" sldId="327"/>
        </pc:sldMkLst>
        <pc:spChg chg="del mod">
          <ac:chgData name="Salil Batra" userId="4d97008808f91814" providerId="LiveId" clId="{913C7236-2CCD-4E50-93AF-E1FB7F735FD5}" dt="2022-11-01T16:26:13.309" v="715" actId="22"/>
          <ac:spMkLst>
            <pc:docMk/>
            <pc:sldMk cId="326655872" sldId="327"/>
            <ac:spMk id="3" creationId="{C4089D38-6DD3-7917-37AE-8B640625894C}"/>
          </ac:spMkLst>
        </pc:spChg>
        <pc:picChg chg="add mod ord">
          <ac:chgData name="Salil Batra" userId="4d97008808f91814" providerId="LiveId" clId="{913C7236-2CCD-4E50-93AF-E1FB7F735FD5}" dt="2022-11-01T16:26:18.097" v="717" actId="14100"/>
          <ac:picMkLst>
            <pc:docMk/>
            <pc:sldMk cId="326655872" sldId="327"/>
            <ac:picMk id="4" creationId="{3FC5C67B-F342-06DB-3E6A-F2785337200C}"/>
          </ac:picMkLst>
        </pc:picChg>
      </pc:sldChg>
      <pc:sldChg chg="addSp delSp modSp add mod">
        <pc:chgData name="Salil Batra" userId="4d97008808f91814" providerId="LiveId" clId="{913C7236-2CCD-4E50-93AF-E1FB7F735FD5}" dt="2022-11-01T16:26:49.020" v="720" actId="1076"/>
        <pc:sldMkLst>
          <pc:docMk/>
          <pc:sldMk cId="2605467508" sldId="328"/>
        </pc:sldMkLst>
        <pc:spChg chg="del mod">
          <ac:chgData name="Salil Batra" userId="4d97008808f91814" providerId="LiveId" clId="{913C7236-2CCD-4E50-93AF-E1FB7F735FD5}" dt="2022-11-01T16:26:47.110" v="719" actId="22"/>
          <ac:spMkLst>
            <pc:docMk/>
            <pc:sldMk cId="2605467508" sldId="328"/>
            <ac:spMk id="3" creationId="{C4089D38-6DD3-7917-37AE-8B640625894C}"/>
          </ac:spMkLst>
        </pc:spChg>
        <pc:picChg chg="add mod ord">
          <ac:chgData name="Salil Batra" userId="4d97008808f91814" providerId="LiveId" clId="{913C7236-2CCD-4E50-93AF-E1FB7F735FD5}" dt="2022-11-01T16:26:49.020" v="720" actId="1076"/>
          <ac:picMkLst>
            <pc:docMk/>
            <pc:sldMk cId="2605467508" sldId="328"/>
            <ac:picMk id="4" creationId="{56089BDE-958B-878D-5A21-B0326F87E618}"/>
          </ac:picMkLst>
        </pc:picChg>
      </pc:sldChg>
      <pc:sldChg chg="modSp add mod">
        <pc:chgData name="Salil Batra" userId="4d97008808f91814" providerId="LiveId" clId="{913C7236-2CCD-4E50-93AF-E1FB7F735FD5}" dt="2022-11-01T16:28:09.912" v="735" actId="27636"/>
        <pc:sldMkLst>
          <pc:docMk/>
          <pc:sldMk cId="2069577638" sldId="329"/>
        </pc:sldMkLst>
        <pc:spChg chg="mod">
          <ac:chgData name="Salil Batra" userId="4d97008808f91814" providerId="LiveId" clId="{913C7236-2CCD-4E50-93AF-E1FB7F735FD5}" dt="2022-11-01T16:28:09.912" v="735" actId="27636"/>
          <ac:spMkLst>
            <pc:docMk/>
            <pc:sldMk cId="2069577638" sldId="329"/>
            <ac:spMk id="3" creationId="{C4089D38-6DD3-7917-37AE-8B640625894C}"/>
          </ac:spMkLst>
        </pc:spChg>
      </pc:sldChg>
      <pc:sldChg chg="addSp delSp modSp new mod">
        <pc:chgData name="Salil Batra" userId="4d97008808f91814" providerId="LiveId" clId="{913C7236-2CCD-4E50-93AF-E1FB7F735FD5}" dt="2022-11-01T16:29:51.981" v="746" actId="1076"/>
        <pc:sldMkLst>
          <pc:docMk/>
          <pc:sldMk cId="4150610886" sldId="330"/>
        </pc:sldMkLst>
        <pc:spChg chg="del mod">
          <ac:chgData name="Salil Batra" userId="4d97008808f91814" providerId="LiveId" clId="{913C7236-2CCD-4E50-93AF-E1FB7F735FD5}" dt="2022-11-01T16:28:17.492" v="738" actId="478"/>
          <ac:spMkLst>
            <pc:docMk/>
            <pc:sldMk cId="4150610886" sldId="330"/>
            <ac:spMk id="2" creationId="{AB944F06-32DD-BDA3-43A4-004335C6BAF4}"/>
          </ac:spMkLst>
        </pc:spChg>
        <pc:spChg chg="del mod">
          <ac:chgData name="Salil Batra" userId="4d97008808f91814" providerId="LiveId" clId="{913C7236-2CCD-4E50-93AF-E1FB7F735FD5}" dt="2022-11-01T16:29:49.658" v="745" actId="22"/>
          <ac:spMkLst>
            <pc:docMk/>
            <pc:sldMk cId="4150610886" sldId="330"/>
            <ac:spMk id="3" creationId="{04EBE499-368D-95AC-F517-61F04D095B77}"/>
          </ac:spMkLst>
        </pc:spChg>
        <pc:picChg chg="add mod ord">
          <ac:chgData name="Salil Batra" userId="4d97008808f91814" providerId="LiveId" clId="{913C7236-2CCD-4E50-93AF-E1FB7F735FD5}" dt="2022-11-01T16:29:51.981" v="746" actId="1076"/>
          <ac:picMkLst>
            <pc:docMk/>
            <pc:sldMk cId="4150610886" sldId="330"/>
            <ac:picMk id="5" creationId="{80256547-B6DD-B597-668B-4E1D9637CB51}"/>
          </ac:picMkLst>
        </pc:picChg>
      </pc:sldChg>
      <pc:sldChg chg="modSp add mod">
        <pc:chgData name="Salil Batra" userId="4d97008808f91814" providerId="LiveId" clId="{913C7236-2CCD-4E50-93AF-E1FB7F735FD5}" dt="2022-11-01T16:30:45.520" v="750"/>
        <pc:sldMkLst>
          <pc:docMk/>
          <pc:sldMk cId="1095937900" sldId="331"/>
        </pc:sldMkLst>
        <pc:spChg chg="mod">
          <ac:chgData name="Salil Batra" userId="4d97008808f91814" providerId="LiveId" clId="{913C7236-2CCD-4E50-93AF-E1FB7F735FD5}" dt="2022-11-01T16:30:45.520" v="750"/>
          <ac:spMkLst>
            <pc:docMk/>
            <pc:sldMk cId="1095937900" sldId="331"/>
            <ac:spMk id="3" creationId="{04EBE499-368D-95AC-F517-61F04D095B77}"/>
          </ac:spMkLst>
        </pc:spChg>
      </pc:sldChg>
      <pc:sldChg chg="addSp delSp modSp add mod">
        <pc:chgData name="Salil Batra" userId="4d97008808f91814" providerId="LiveId" clId="{913C7236-2CCD-4E50-93AF-E1FB7F735FD5}" dt="2022-11-01T16:31:38.408" v="756" actId="1076"/>
        <pc:sldMkLst>
          <pc:docMk/>
          <pc:sldMk cId="1839675608" sldId="332"/>
        </pc:sldMkLst>
        <pc:spChg chg="del mod">
          <ac:chgData name="Salil Batra" userId="4d97008808f91814" providerId="LiveId" clId="{913C7236-2CCD-4E50-93AF-E1FB7F735FD5}" dt="2022-11-01T16:31:36.218" v="755" actId="22"/>
          <ac:spMkLst>
            <pc:docMk/>
            <pc:sldMk cId="1839675608" sldId="332"/>
            <ac:spMk id="3" creationId="{04EBE499-368D-95AC-F517-61F04D095B77}"/>
          </ac:spMkLst>
        </pc:spChg>
        <pc:picChg chg="add mod ord">
          <ac:chgData name="Salil Batra" userId="4d97008808f91814" providerId="LiveId" clId="{913C7236-2CCD-4E50-93AF-E1FB7F735FD5}" dt="2022-11-01T16:31:38.408" v="756" actId="1076"/>
          <ac:picMkLst>
            <pc:docMk/>
            <pc:sldMk cId="1839675608" sldId="332"/>
            <ac:picMk id="4" creationId="{F1F000EC-6CF4-5FDA-244F-C33DDCD11522}"/>
          </ac:picMkLst>
        </pc:picChg>
      </pc:sldChg>
      <pc:sldChg chg="modSp add mod">
        <pc:chgData name="Salil Batra" userId="4d97008808f91814" providerId="LiveId" clId="{913C7236-2CCD-4E50-93AF-E1FB7F735FD5}" dt="2022-11-01T16:32:03.651" v="758"/>
        <pc:sldMkLst>
          <pc:docMk/>
          <pc:sldMk cId="733674034" sldId="333"/>
        </pc:sldMkLst>
        <pc:spChg chg="mod">
          <ac:chgData name="Salil Batra" userId="4d97008808f91814" providerId="LiveId" clId="{913C7236-2CCD-4E50-93AF-E1FB7F735FD5}" dt="2022-11-01T16:32:03.651" v="758"/>
          <ac:spMkLst>
            <pc:docMk/>
            <pc:sldMk cId="733674034" sldId="333"/>
            <ac:spMk id="3" creationId="{04EBE499-368D-95AC-F517-61F04D095B77}"/>
          </ac:spMkLst>
        </pc:spChg>
      </pc:sldChg>
      <pc:sldChg chg="addSp delSp modSp add mod">
        <pc:chgData name="Salil Batra" userId="4d97008808f91814" providerId="LiveId" clId="{913C7236-2CCD-4E50-93AF-E1FB7F735FD5}" dt="2022-11-01T16:32:36.227" v="761" actId="1076"/>
        <pc:sldMkLst>
          <pc:docMk/>
          <pc:sldMk cId="789744844" sldId="334"/>
        </pc:sldMkLst>
        <pc:spChg chg="del mod">
          <ac:chgData name="Salil Batra" userId="4d97008808f91814" providerId="LiveId" clId="{913C7236-2CCD-4E50-93AF-E1FB7F735FD5}" dt="2022-11-01T16:32:33.805" v="760" actId="22"/>
          <ac:spMkLst>
            <pc:docMk/>
            <pc:sldMk cId="789744844" sldId="334"/>
            <ac:spMk id="3" creationId="{04EBE499-368D-95AC-F517-61F04D095B77}"/>
          </ac:spMkLst>
        </pc:spChg>
        <pc:picChg chg="add mod ord">
          <ac:chgData name="Salil Batra" userId="4d97008808f91814" providerId="LiveId" clId="{913C7236-2CCD-4E50-93AF-E1FB7F735FD5}" dt="2022-11-01T16:32:36.227" v="761" actId="1076"/>
          <ac:picMkLst>
            <pc:docMk/>
            <pc:sldMk cId="789744844" sldId="334"/>
            <ac:picMk id="4" creationId="{33F0567F-C586-2DF7-BF4C-D6178249B06B}"/>
          </ac:picMkLst>
        </pc:picChg>
      </pc:sldChg>
      <pc:sldChg chg="modSp add mod">
        <pc:chgData name="Salil Batra" userId="4d97008808f91814" providerId="LiveId" clId="{913C7236-2CCD-4E50-93AF-E1FB7F735FD5}" dt="2022-11-01T16:33:26.035" v="769"/>
        <pc:sldMkLst>
          <pc:docMk/>
          <pc:sldMk cId="3038000246" sldId="335"/>
        </pc:sldMkLst>
        <pc:spChg chg="mod">
          <ac:chgData name="Salil Batra" userId="4d97008808f91814" providerId="LiveId" clId="{913C7236-2CCD-4E50-93AF-E1FB7F735FD5}" dt="2022-11-01T16:33:26.035" v="769"/>
          <ac:spMkLst>
            <pc:docMk/>
            <pc:sldMk cId="3038000246" sldId="335"/>
            <ac:spMk id="3" creationId="{04EBE499-368D-95AC-F517-61F04D095B77}"/>
          </ac:spMkLst>
        </pc:spChg>
      </pc:sldChg>
      <pc:sldChg chg="addSp delSp modSp add mod">
        <pc:chgData name="Salil Batra" userId="4d97008808f91814" providerId="LiveId" clId="{913C7236-2CCD-4E50-93AF-E1FB7F735FD5}" dt="2022-11-01T16:34:27.689" v="771" actId="22"/>
        <pc:sldMkLst>
          <pc:docMk/>
          <pc:sldMk cId="2327955745" sldId="336"/>
        </pc:sldMkLst>
        <pc:spChg chg="del mod">
          <ac:chgData name="Salil Batra" userId="4d97008808f91814" providerId="LiveId" clId="{913C7236-2CCD-4E50-93AF-E1FB7F735FD5}" dt="2022-11-01T16:34:27.689" v="771" actId="22"/>
          <ac:spMkLst>
            <pc:docMk/>
            <pc:sldMk cId="2327955745" sldId="336"/>
            <ac:spMk id="3" creationId="{04EBE499-368D-95AC-F517-61F04D095B77}"/>
          </ac:spMkLst>
        </pc:spChg>
        <pc:picChg chg="add mod ord">
          <ac:chgData name="Salil Batra" userId="4d97008808f91814" providerId="LiveId" clId="{913C7236-2CCD-4E50-93AF-E1FB7F735FD5}" dt="2022-11-01T16:34:27.689" v="771" actId="22"/>
          <ac:picMkLst>
            <pc:docMk/>
            <pc:sldMk cId="2327955745" sldId="336"/>
            <ac:picMk id="4" creationId="{6490D832-2BFD-5D97-52A2-45DB4F17B60A}"/>
          </ac:picMkLst>
        </pc:picChg>
      </pc:sldChg>
      <pc:sldChg chg="modSp add mod">
        <pc:chgData name="Salil Batra" userId="4d97008808f91814" providerId="LiveId" clId="{913C7236-2CCD-4E50-93AF-E1FB7F735FD5}" dt="2022-11-01T16:35:34.166" v="774" actId="27636"/>
        <pc:sldMkLst>
          <pc:docMk/>
          <pc:sldMk cId="886392357" sldId="337"/>
        </pc:sldMkLst>
        <pc:spChg chg="mod">
          <ac:chgData name="Salil Batra" userId="4d97008808f91814" providerId="LiveId" clId="{913C7236-2CCD-4E50-93AF-E1FB7F735FD5}" dt="2022-11-01T16:35:34.166" v="774" actId="27636"/>
          <ac:spMkLst>
            <pc:docMk/>
            <pc:sldMk cId="886392357" sldId="337"/>
            <ac:spMk id="3" creationId="{04EBE499-368D-95AC-F517-61F04D095B77}"/>
          </ac:spMkLst>
        </pc:spChg>
      </pc:sldChg>
      <pc:sldChg chg="addSp delSp modSp add mod">
        <pc:chgData name="Salil Batra" userId="4d97008808f91814" providerId="LiveId" clId="{913C7236-2CCD-4E50-93AF-E1FB7F735FD5}" dt="2022-11-01T16:36:53.392" v="777" actId="1076"/>
        <pc:sldMkLst>
          <pc:docMk/>
          <pc:sldMk cId="1853392846" sldId="338"/>
        </pc:sldMkLst>
        <pc:spChg chg="del mod">
          <ac:chgData name="Salil Batra" userId="4d97008808f91814" providerId="LiveId" clId="{913C7236-2CCD-4E50-93AF-E1FB7F735FD5}" dt="2022-11-01T16:36:51.357" v="776" actId="22"/>
          <ac:spMkLst>
            <pc:docMk/>
            <pc:sldMk cId="1853392846" sldId="338"/>
            <ac:spMk id="3" creationId="{04EBE499-368D-95AC-F517-61F04D095B77}"/>
          </ac:spMkLst>
        </pc:spChg>
        <pc:picChg chg="add mod ord">
          <ac:chgData name="Salil Batra" userId="4d97008808f91814" providerId="LiveId" clId="{913C7236-2CCD-4E50-93AF-E1FB7F735FD5}" dt="2022-11-01T16:36:53.392" v="777" actId="1076"/>
          <ac:picMkLst>
            <pc:docMk/>
            <pc:sldMk cId="1853392846" sldId="338"/>
            <ac:picMk id="4" creationId="{3C2BD22F-BC64-39D9-C75C-7D6CFE23FE29}"/>
          </ac:picMkLst>
        </pc:picChg>
      </pc:sldChg>
      <pc:sldChg chg="modSp add mod">
        <pc:chgData name="Salil Batra" userId="4d97008808f91814" providerId="LiveId" clId="{913C7236-2CCD-4E50-93AF-E1FB7F735FD5}" dt="2022-11-10T06:19:38.871" v="840" actId="20577"/>
        <pc:sldMkLst>
          <pc:docMk/>
          <pc:sldMk cId="3706943790" sldId="339"/>
        </pc:sldMkLst>
        <pc:spChg chg="mod">
          <ac:chgData name="Salil Batra" userId="4d97008808f91814" providerId="LiveId" clId="{913C7236-2CCD-4E50-93AF-E1FB7F735FD5}" dt="2022-11-10T06:19:38.871" v="840" actId="20577"/>
          <ac:spMkLst>
            <pc:docMk/>
            <pc:sldMk cId="3706943790" sldId="339"/>
            <ac:spMk id="3" creationId="{04EBE499-368D-95AC-F517-61F04D095B77}"/>
          </ac:spMkLst>
        </pc:spChg>
      </pc:sldChg>
      <pc:sldChg chg="addSp delSp modSp add mod">
        <pc:chgData name="Salil Batra" userId="4d97008808f91814" providerId="LiveId" clId="{913C7236-2CCD-4E50-93AF-E1FB7F735FD5}" dt="2022-11-01T16:39:15.201" v="785" actId="1076"/>
        <pc:sldMkLst>
          <pc:docMk/>
          <pc:sldMk cId="1600625867" sldId="340"/>
        </pc:sldMkLst>
        <pc:spChg chg="del mod">
          <ac:chgData name="Salil Batra" userId="4d97008808f91814" providerId="LiveId" clId="{913C7236-2CCD-4E50-93AF-E1FB7F735FD5}" dt="2022-11-01T16:39:13.426" v="784" actId="22"/>
          <ac:spMkLst>
            <pc:docMk/>
            <pc:sldMk cId="1600625867" sldId="340"/>
            <ac:spMk id="3" creationId="{04EBE499-368D-95AC-F517-61F04D095B77}"/>
          </ac:spMkLst>
        </pc:spChg>
        <pc:picChg chg="add mod ord">
          <ac:chgData name="Salil Batra" userId="4d97008808f91814" providerId="LiveId" clId="{913C7236-2CCD-4E50-93AF-E1FB7F735FD5}" dt="2022-11-01T16:39:15.201" v="785" actId="1076"/>
          <ac:picMkLst>
            <pc:docMk/>
            <pc:sldMk cId="1600625867" sldId="340"/>
            <ac:picMk id="4" creationId="{C78C154F-4029-DB07-7B4B-FD8E72B11D0A}"/>
          </ac:picMkLst>
        </pc:picChg>
      </pc:sldChg>
      <pc:sldChg chg="modSp add mod">
        <pc:chgData name="Salil Batra" userId="4d97008808f91814" providerId="LiveId" clId="{913C7236-2CCD-4E50-93AF-E1FB7F735FD5}" dt="2022-11-01T16:39:36.188" v="787"/>
        <pc:sldMkLst>
          <pc:docMk/>
          <pc:sldMk cId="309217736" sldId="341"/>
        </pc:sldMkLst>
        <pc:spChg chg="mod">
          <ac:chgData name="Salil Batra" userId="4d97008808f91814" providerId="LiveId" clId="{913C7236-2CCD-4E50-93AF-E1FB7F735FD5}" dt="2022-11-01T16:39:36.188" v="787"/>
          <ac:spMkLst>
            <pc:docMk/>
            <pc:sldMk cId="309217736" sldId="341"/>
            <ac:spMk id="3" creationId="{04EBE499-368D-95AC-F517-61F04D095B77}"/>
          </ac:spMkLst>
        </pc:spChg>
      </pc:sldChg>
      <pc:sldChg chg="addSp delSp modSp add mod">
        <pc:chgData name="Salil Batra" userId="4d97008808f91814" providerId="LiveId" clId="{913C7236-2CCD-4E50-93AF-E1FB7F735FD5}" dt="2022-11-01T16:53:25.081" v="795" actId="1076"/>
        <pc:sldMkLst>
          <pc:docMk/>
          <pc:sldMk cId="3245731568" sldId="342"/>
        </pc:sldMkLst>
        <pc:spChg chg="del mod">
          <ac:chgData name="Salil Batra" userId="4d97008808f91814" providerId="LiveId" clId="{913C7236-2CCD-4E50-93AF-E1FB7F735FD5}" dt="2022-11-01T16:53:17.947" v="792" actId="22"/>
          <ac:spMkLst>
            <pc:docMk/>
            <pc:sldMk cId="3245731568" sldId="342"/>
            <ac:spMk id="3" creationId="{04EBE499-368D-95AC-F517-61F04D095B77}"/>
          </ac:spMkLst>
        </pc:spChg>
        <pc:picChg chg="add mod ord">
          <ac:chgData name="Salil Batra" userId="4d97008808f91814" providerId="LiveId" clId="{913C7236-2CCD-4E50-93AF-E1FB7F735FD5}" dt="2022-11-01T16:53:25.081" v="795" actId="1076"/>
          <ac:picMkLst>
            <pc:docMk/>
            <pc:sldMk cId="3245731568" sldId="342"/>
            <ac:picMk id="4" creationId="{831ABA07-22AA-B136-F065-F73EFB80B6B0}"/>
          </ac:picMkLst>
        </pc:picChg>
      </pc:sldChg>
      <pc:sldChg chg="modSp add mod">
        <pc:chgData name="Salil Batra" userId="4d97008808f91814" providerId="LiveId" clId="{913C7236-2CCD-4E50-93AF-E1FB7F735FD5}" dt="2022-11-01T16:54:05.020" v="797"/>
        <pc:sldMkLst>
          <pc:docMk/>
          <pc:sldMk cId="4109151924" sldId="343"/>
        </pc:sldMkLst>
        <pc:spChg chg="mod">
          <ac:chgData name="Salil Batra" userId="4d97008808f91814" providerId="LiveId" clId="{913C7236-2CCD-4E50-93AF-E1FB7F735FD5}" dt="2022-11-01T16:54:05.020" v="797"/>
          <ac:spMkLst>
            <pc:docMk/>
            <pc:sldMk cId="4109151924" sldId="343"/>
            <ac:spMk id="3" creationId="{04EBE499-368D-95AC-F517-61F04D095B77}"/>
          </ac:spMkLst>
        </pc:spChg>
      </pc:sldChg>
      <pc:sldChg chg="addSp delSp modSp add mod">
        <pc:chgData name="Salil Batra" userId="4d97008808f91814" providerId="LiveId" clId="{913C7236-2CCD-4E50-93AF-E1FB7F735FD5}" dt="2022-11-01T16:54:35.452" v="800" actId="1076"/>
        <pc:sldMkLst>
          <pc:docMk/>
          <pc:sldMk cId="1728147524" sldId="344"/>
        </pc:sldMkLst>
        <pc:spChg chg="del mod">
          <ac:chgData name="Salil Batra" userId="4d97008808f91814" providerId="LiveId" clId="{913C7236-2CCD-4E50-93AF-E1FB7F735FD5}" dt="2022-11-01T16:54:33.506" v="799" actId="22"/>
          <ac:spMkLst>
            <pc:docMk/>
            <pc:sldMk cId="1728147524" sldId="344"/>
            <ac:spMk id="3" creationId="{04EBE499-368D-95AC-F517-61F04D095B77}"/>
          </ac:spMkLst>
        </pc:spChg>
        <pc:picChg chg="add mod ord">
          <ac:chgData name="Salil Batra" userId="4d97008808f91814" providerId="LiveId" clId="{913C7236-2CCD-4E50-93AF-E1FB7F735FD5}" dt="2022-11-01T16:54:35.452" v="800" actId="1076"/>
          <ac:picMkLst>
            <pc:docMk/>
            <pc:sldMk cId="1728147524" sldId="344"/>
            <ac:picMk id="4" creationId="{79E61CD3-046A-83B8-9C8F-4D68D354F084}"/>
          </ac:picMkLst>
        </pc:picChg>
      </pc:sldChg>
      <pc:sldChg chg="modSp add mod">
        <pc:chgData name="Salil Batra" userId="4d97008808f91814" providerId="LiveId" clId="{913C7236-2CCD-4E50-93AF-E1FB7F735FD5}" dt="2022-11-01T16:55:18.145" v="806"/>
        <pc:sldMkLst>
          <pc:docMk/>
          <pc:sldMk cId="2896524732" sldId="345"/>
        </pc:sldMkLst>
        <pc:spChg chg="mod">
          <ac:chgData name="Salil Batra" userId="4d97008808f91814" providerId="LiveId" clId="{913C7236-2CCD-4E50-93AF-E1FB7F735FD5}" dt="2022-11-01T16:55:18.145" v="806"/>
          <ac:spMkLst>
            <pc:docMk/>
            <pc:sldMk cId="2896524732" sldId="345"/>
            <ac:spMk id="3" creationId="{04EBE499-368D-95AC-F517-61F04D095B77}"/>
          </ac:spMkLst>
        </pc:spChg>
      </pc:sldChg>
      <pc:sldChg chg="addSp delSp modSp add mod">
        <pc:chgData name="Salil Batra" userId="4d97008808f91814" providerId="LiveId" clId="{913C7236-2CCD-4E50-93AF-E1FB7F735FD5}" dt="2022-11-01T16:55:46.211" v="809" actId="1076"/>
        <pc:sldMkLst>
          <pc:docMk/>
          <pc:sldMk cId="3862967929" sldId="346"/>
        </pc:sldMkLst>
        <pc:spChg chg="del mod">
          <ac:chgData name="Salil Batra" userId="4d97008808f91814" providerId="LiveId" clId="{913C7236-2CCD-4E50-93AF-E1FB7F735FD5}" dt="2022-11-01T16:55:44.978" v="808" actId="22"/>
          <ac:spMkLst>
            <pc:docMk/>
            <pc:sldMk cId="3862967929" sldId="346"/>
            <ac:spMk id="3" creationId="{04EBE499-368D-95AC-F517-61F04D095B77}"/>
          </ac:spMkLst>
        </pc:spChg>
        <pc:picChg chg="add mod ord">
          <ac:chgData name="Salil Batra" userId="4d97008808f91814" providerId="LiveId" clId="{913C7236-2CCD-4E50-93AF-E1FB7F735FD5}" dt="2022-11-01T16:55:46.211" v="809" actId="1076"/>
          <ac:picMkLst>
            <pc:docMk/>
            <pc:sldMk cId="3862967929" sldId="346"/>
            <ac:picMk id="4" creationId="{32582E30-C809-F0FB-A736-753255CDBAD3}"/>
          </ac:picMkLst>
        </pc:picChg>
      </pc:sldChg>
      <pc:sldChg chg="modSp add mod">
        <pc:chgData name="Salil Batra" userId="4d97008808f91814" providerId="LiveId" clId="{913C7236-2CCD-4E50-93AF-E1FB7F735FD5}" dt="2022-11-01T16:56:44.938" v="813"/>
        <pc:sldMkLst>
          <pc:docMk/>
          <pc:sldMk cId="4079193149" sldId="347"/>
        </pc:sldMkLst>
        <pc:spChg chg="mod">
          <ac:chgData name="Salil Batra" userId="4d97008808f91814" providerId="LiveId" clId="{913C7236-2CCD-4E50-93AF-E1FB7F735FD5}" dt="2022-11-01T16:56:44.938" v="813"/>
          <ac:spMkLst>
            <pc:docMk/>
            <pc:sldMk cId="4079193149" sldId="347"/>
            <ac:spMk id="3" creationId="{04EBE499-368D-95AC-F517-61F04D095B77}"/>
          </ac:spMkLst>
        </pc:spChg>
      </pc:sldChg>
      <pc:sldChg chg="addSp delSp modSp add mod">
        <pc:chgData name="Salil Batra" userId="4d97008808f91814" providerId="LiveId" clId="{913C7236-2CCD-4E50-93AF-E1FB7F735FD5}" dt="2022-11-01T16:57:25.091" v="816" actId="1076"/>
        <pc:sldMkLst>
          <pc:docMk/>
          <pc:sldMk cId="1594975383" sldId="348"/>
        </pc:sldMkLst>
        <pc:spChg chg="del mod">
          <ac:chgData name="Salil Batra" userId="4d97008808f91814" providerId="LiveId" clId="{913C7236-2CCD-4E50-93AF-E1FB7F735FD5}" dt="2022-11-01T16:57:22.833" v="815" actId="22"/>
          <ac:spMkLst>
            <pc:docMk/>
            <pc:sldMk cId="1594975383" sldId="348"/>
            <ac:spMk id="3" creationId="{04EBE499-368D-95AC-F517-61F04D095B77}"/>
          </ac:spMkLst>
        </pc:spChg>
        <pc:picChg chg="add mod ord">
          <ac:chgData name="Salil Batra" userId="4d97008808f91814" providerId="LiveId" clId="{913C7236-2CCD-4E50-93AF-E1FB7F735FD5}" dt="2022-11-01T16:57:25.091" v="816" actId="1076"/>
          <ac:picMkLst>
            <pc:docMk/>
            <pc:sldMk cId="1594975383" sldId="348"/>
            <ac:picMk id="4" creationId="{CF7DA788-7654-D456-090F-F96B6566C0D5}"/>
          </ac:picMkLst>
        </pc:picChg>
      </pc:sldChg>
      <pc:sldChg chg="delSp modSp new mod">
        <pc:chgData name="Salil Batra" userId="4d97008808f91814" providerId="LiveId" clId="{913C7236-2CCD-4E50-93AF-E1FB7F735FD5}" dt="2022-11-01T17:03:06.663" v="821"/>
        <pc:sldMkLst>
          <pc:docMk/>
          <pc:sldMk cId="3534918520" sldId="349"/>
        </pc:sldMkLst>
        <pc:spChg chg="del">
          <ac:chgData name="Salil Batra" userId="4d97008808f91814" providerId="LiveId" clId="{913C7236-2CCD-4E50-93AF-E1FB7F735FD5}" dt="2022-11-01T16:57:53.816" v="818" actId="478"/>
          <ac:spMkLst>
            <pc:docMk/>
            <pc:sldMk cId="3534918520" sldId="349"/>
            <ac:spMk id="2" creationId="{BA1EE796-50EB-2D12-2D5C-71FEC147CA9C}"/>
          </ac:spMkLst>
        </pc:spChg>
        <pc:spChg chg="mod">
          <ac:chgData name="Salil Batra" userId="4d97008808f91814" providerId="LiveId" clId="{913C7236-2CCD-4E50-93AF-E1FB7F735FD5}" dt="2022-11-01T17:03:06.663" v="821"/>
          <ac:spMkLst>
            <pc:docMk/>
            <pc:sldMk cId="3534918520" sldId="349"/>
            <ac:spMk id="3" creationId="{A7ED5256-AF1E-A1A0-CF3A-90FB46E1D2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89B3-E11D-1B45-C544-DF353B94A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80B8B-6497-213E-75F2-CD26A2877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460A6-7640-02AA-5C00-5F737CE1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4E61B-A3F7-8C13-DED1-3DAF14A9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3394F-3FEC-0DE2-F636-B4964D42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03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795F-9C42-9662-D510-84D00437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20D86-45F7-EDAA-4871-1C5CBA304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40F8-498C-1AF8-5F57-E9F0E47B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48CDC-BB9E-ACB2-787C-B24079B7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BD5A-BEF7-727F-0D46-9399CF92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35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E023C-C2B9-E65D-8533-2FDA144CA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53DCE-F035-A3EF-A8F3-5EF32CA36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AB1A-C372-6356-365B-1D83A34D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A5E6B-9D22-A398-4370-B2F8A500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35E4-DDD6-0762-9761-F56FBF15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3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3B0D-9350-68F2-CD41-60856EFD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74EE-C253-D17C-176C-FC3A04E7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718F-EE79-CA78-8DBE-4BDAB286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D52E3-EA19-3D11-B256-76D4BDD4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820AA-A59A-7602-9215-752ABB4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86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D2B0-C197-1BEE-7C41-889380CA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44538-36A0-F119-F0E0-E93350E62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CD15-E9BA-6FFD-E5A5-2CB62867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92DCC-ED67-7901-34D4-360F163B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5A78-2224-7D9E-A52B-ABE91747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9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2528-B4ED-FF43-0536-F2DFB2EE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24DA-BB3C-776E-65FA-28479BBF1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234EA-6F07-A50C-A673-AAD34F6CA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CBA6D-B3FE-7A73-21DF-49AC2E80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74DBB-3EF6-5FE8-AD4A-71F465E0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B977E-0934-DDE1-440C-27A48253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98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923F-116E-0976-94DE-E78D1B06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A9BBD-FAB1-5266-7D41-D343A3872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A04C8-1D12-1FC4-B522-6233A7B2D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1DC20-DDFD-4705-C0E1-C5EFEA86D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0DE0C-A5B8-C300-3DB8-BB17DDBF7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FAB45-A53E-D327-4AC1-46ADA30F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1158E-33A4-76DB-BA13-7C91F28F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1183C-69A6-9C63-F460-27F17614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3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AA97-E9D3-E1B9-3D5C-8F9A7E31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DB399-648E-CE12-13D5-B1611154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A7CA6-723E-3CEC-2291-DE4647E1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B56EC-897D-0E2B-7B9B-B765B710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42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34991-F8D5-27DC-DD58-6929AD50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F10E2-E956-D55B-D4AF-F8AAD3F8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A30BB-CFC1-41E4-33B8-03764CEC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4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99C9-2FBD-0A56-8C52-8B1ECB31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15F2-A8B5-DFF6-81ED-0A0CDB1F3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9BB84-D27A-0CDD-FA00-A051F4836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5AF35-904F-4F08-9D37-41271AD3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B7FDF-6FAC-8457-4D59-D4589FC8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4E735-0C67-A499-5663-0482131B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7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17A7-B160-7FED-F8F4-4E495E6E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A05A1-B820-EA06-5A33-70B111BDA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6B3AC-74EF-1833-0A74-BF62F892D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95945-8AA8-3030-116D-D04E5451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9A2C4-BDB0-37D3-0CA5-C21B1F9C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BF258-A832-6A4F-6A34-F4B07A7A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81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F293F-36DA-C5DB-1744-9F30939C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BC6E5-B139-28A2-D981-B7E8A9053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07259-D9DD-4F58-E26D-0C85B1D06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6B374-F0EB-4EB7-A1EE-E1720BAF121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F76A6-441A-C0D6-22C7-F42D788DB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4B830-B1F5-DE78-02C7-66F8BDC26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0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948C-85C6-8AA0-1045-95CC48E23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942" y="1122363"/>
            <a:ext cx="10795246" cy="2387600"/>
          </a:xfrm>
        </p:spPr>
        <p:txBody>
          <a:bodyPr>
            <a:normAutofit/>
          </a:bodyPr>
          <a:lstStyle/>
          <a:p>
            <a:r>
              <a:rPr lang="en-US" sz="3200" b="1" dirty="0"/>
              <a:t>Introduction to Lists, Basic List Operations, Built-in List Functions, List Methods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DDED5-C4A6-B6AC-EE0E-0B67E0847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6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L3,L4,L5 and L6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680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4FA386-375C-BE55-16B9-9BAA9F350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78"/>
            <a:ext cx="12192000" cy="67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8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207608-3657-7137-51F7-127EDE8ED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230" y="401360"/>
            <a:ext cx="7934325" cy="1476375"/>
          </a:xfrm>
        </p:spPr>
      </p:pic>
    </p:spTree>
    <p:extLst>
      <p:ext uri="{BB962C8B-B14F-4D97-AF65-F5344CB8AC3E}">
        <p14:creationId xmlns:p14="http://schemas.microsoft.com/office/powerpoint/2010/main" val="178703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9B4D-969E-FEE5-5707-37187E03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list1 = ["Python", 100, "Lists", 8.8,'A', "Program"]</a:t>
            </a:r>
          </a:p>
          <a:p>
            <a:pPr marL="0" indent="0">
              <a:buNone/>
            </a:pPr>
            <a:r>
              <a:rPr lang="en-US" dirty="0"/>
              <a:t># print the list1 items</a:t>
            </a:r>
          </a:p>
          <a:p>
            <a:pPr marL="0" indent="0">
              <a:buNone/>
            </a:pPr>
            <a:r>
              <a:rPr lang="en-US" dirty="0"/>
              <a:t>print("List1 contains:",list1)</a:t>
            </a:r>
          </a:p>
          <a:p>
            <a:pPr marL="0" indent="0">
              <a:buNone/>
            </a:pPr>
            <a:r>
              <a:rPr lang="en-US" dirty="0"/>
              <a:t># print the type of list1</a:t>
            </a:r>
          </a:p>
          <a:p>
            <a:pPr marL="0" indent="0">
              <a:buNone/>
            </a:pPr>
            <a:r>
              <a:rPr lang="en-US" dirty="0"/>
              <a:t>print("Type of list1:",type(list1))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81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5BBEE3-EDA4-E1BE-3E21-A3A0292CC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5962"/>
            <a:ext cx="6374167" cy="657004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96635C-F229-75DC-AD28-F966A73BC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66" y="105963"/>
            <a:ext cx="5817833" cy="560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81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9B4D-969E-FEE5-5707-37187E03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option is correct?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1. l1 = [1, 20, 30, 40] index of l1 starts from </a:t>
            </a:r>
            <a:r>
              <a:rPr lang="en-US" i="0" dirty="0">
                <a:effectLst/>
                <a:latin typeface="-apple-system"/>
              </a:rPr>
              <a:t>0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2. Lists are immutable we are unable to update the list.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3. a = [100, 23, 32] print(a * 0) returns [100, 23, 32].</a:t>
            </a:r>
          </a:p>
          <a:p>
            <a:pPr marL="514350" indent="-514350">
              <a:buAutoNum type="alphaUcPeriod"/>
            </a:pPr>
            <a:r>
              <a:rPr lang="en-US" dirty="0">
                <a:latin typeface="-apple-system"/>
              </a:rPr>
              <a:t>1 and 2</a:t>
            </a:r>
          </a:p>
          <a:p>
            <a:pPr marL="514350" indent="-514350">
              <a:buAutoNum type="alphaUcPeriod"/>
            </a:pPr>
            <a:r>
              <a:rPr lang="en-US" dirty="0">
                <a:latin typeface="-apple-system"/>
              </a:rPr>
              <a:t>2 and 3</a:t>
            </a:r>
          </a:p>
          <a:p>
            <a:pPr marL="514350" indent="-514350">
              <a:buAutoNum type="alphaUcPeriod"/>
            </a:pPr>
            <a:r>
              <a:rPr lang="en-US" dirty="0">
                <a:latin typeface="-apple-system"/>
              </a:rPr>
              <a:t>1 only</a:t>
            </a:r>
          </a:p>
          <a:p>
            <a:pPr marL="514350" indent="-514350">
              <a:buAutoNum type="alphaUcPeriod"/>
            </a:pPr>
            <a:r>
              <a:rPr lang="en-US" dirty="0">
                <a:latin typeface="-apple-system"/>
              </a:rPr>
              <a:t>3 only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98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9B4D-969E-FEE5-5707-37187E03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option is correct?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1. l1 = [1, 20, 30, 40] index of l1 starts from </a:t>
            </a:r>
            <a:r>
              <a:rPr lang="en-US" i="0" dirty="0">
                <a:effectLst/>
                <a:latin typeface="-apple-system"/>
              </a:rPr>
              <a:t>0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2. Lists are immutable we are unable to update the list.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3. a = [100, 23, 32] print(a * 0) returns [100, 23, 32].</a:t>
            </a:r>
          </a:p>
          <a:p>
            <a:pPr marL="514350" indent="-514350">
              <a:buAutoNum type="alphaUcPeriod"/>
            </a:pPr>
            <a:r>
              <a:rPr lang="en-US" dirty="0">
                <a:latin typeface="-apple-system"/>
              </a:rPr>
              <a:t>1 and 2</a:t>
            </a:r>
          </a:p>
          <a:p>
            <a:pPr marL="514350" indent="-514350">
              <a:buAutoNum type="alphaUcPeriod"/>
            </a:pPr>
            <a:r>
              <a:rPr lang="en-US" dirty="0">
                <a:latin typeface="-apple-system"/>
              </a:rPr>
              <a:t>2 and 3</a:t>
            </a:r>
          </a:p>
          <a:p>
            <a:pPr marL="514350" indent="-514350">
              <a:buAutoNum type="alphaUcPeriod"/>
            </a:pPr>
            <a:r>
              <a:rPr lang="en-US" b="1" dirty="0">
                <a:latin typeface="-apple-system"/>
              </a:rPr>
              <a:t>1 only</a:t>
            </a:r>
          </a:p>
          <a:p>
            <a:pPr marL="514350" indent="-514350">
              <a:buAutoNum type="alphaUcPeriod"/>
            </a:pPr>
            <a:r>
              <a:rPr lang="en-US" dirty="0">
                <a:latin typeface="-apple-system"/>
              </a:rPr>
              <a:t>3 only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64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6B6EC4-803A-7214-58A5-7959D05FF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774" y="222250"/>
            <a:ext cx="8715196" cy="6356103"/>
          </a:xfrm>
        </p:spPr>
      </p:pic>
    </p:spTree>
    <p:extLst>
      <p:ext uri="{BB962C8B-B14F-4D97-AF65-F5344CB8AC3E}">
        <p14:creationId xmlns:p14="http://schemas.microsoft.com/office/powerpoint/2010/main" val="106624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4F1DB3-7B84-B9AA-2AAE-D219B687E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025" y="591536"/>
            <a:ext cx="8743950" cy="3857625"/>
          </a:xfrm>
        </p:spPr>
      </p:pic>
    </p:spTree>
    <p:extLst>
      <p:ext uri="{BB962C8B-B14F-4D97-AF65-F5344CB8AC3E}">
        <p14:creationId xmlns:p14="http://schemas.microsoft.com/office/powerpoint/2010/main" val="247309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BCD7-2747-DC66-9298-B37E7A50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print("list:", list1)</a:t>
            </a:r>
          </a:p>
          <a:p>
            <a:pPr marL="0" indent="0">
              <a:buNone/>
            </a:pPr>
            <a:r>
              <a:rPr lang="en-IN" dirty="0"/>
              <a:t>index = int(input("index: "))</a:t>
            </a:r>
          </a:p>
          <a:p>
            <a:pPr marL="0" indent="0">
              <a:buNone/>
            </a:pPr>
            <a:r>
              <a:rPr lang="en-IN" dirty="0"/>
              <a:t>if index &lt; </a:t>
            </a:r>
            <a:r>
              <a:rPr lang="en-IN" dirty="0" err="1"/>
              <a:t>len</a:t>
            </a:r>
            <a:r>
              <a:rPr lang="en-IN" dirty="0"/>
              <a:t>(list1) and index &gt;= -(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print("element:", list1[index])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print("invalid")</a:t>
            </a:r>
          </a:p>
        </p:txBody>
      </p:sp>
    </p:spTree>
    <p:extLst>
      <p:ext uri="{BB962C8B-B14F-4D97-AF65-F5344CB8AC3E}">
        <p14:creationId xmlns:p14="http://schemas.microsoft.com/office/powerpoint/2010/main" val="133294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9A45AB-7398-ED7A-B139-8DC5332AE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87" y="387350"/>
            <a:ext cx="9725025" cy="5686425"/>
          </a:xfrm>
        </p:spPr>
      </p:pic>
    </p:spTree>
    <p:extLst>
      <p:ext uri="{BB962C8B-B14F-4D97-AF65-F5344CB8AC3E}">
        <p14:creationId xmlns:p14="http://schemas.microsoft.com/office/powerpoint/2010/main" val="429341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368DF-FF6A-472E-A37E-28BB433F4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868" y="213064"/>
            <a:ext cx="10138299" cy="6169981"/>
          </a:xfrm>
        </p:spPr>
      </p:pic>
    </p:spTree>
    <p:extLst>
      <p:ext uri="{BB962C8B-B14F-4D97-AF65-F5344CB8AC3E}">
        <p14:creationId xmlns:p14="http://schemas.microsoft.com/office/powerpoint/2010/main" val="946274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4E2B7A-55F9-9597-87DE-DFBD7CAD6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847" y="689053"/>
            <a:ext cx="9658350" cy="4514850"/>
          </a:xfrm>
        </p:spPr>
      </p:pic>
    </p:spTree>
    <p:extLst>
      <p:ext uri="{BB962C8B-B14F-4D97-AF65-F5344CB8AC3E}">
        <p14:creationId xmlns:p14="http://schemas.microsoft.com/office/powerpoint/2010/main" val="236306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42D603-FAEA-F342-232B-3DD319605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557" y="875067"/>
            <a:ext cx="8601075" cy="2828925"/>
          </a:xfrm>
        </p:spPr>
      </p:pic>
    </p:spTree>
    <p:extLst>
      <p:ext uri="{BB962C8B-B14F-4D97-AF65-F5344CB8AC3E}">
        <p14:creationId xmlns:p14="http://schemas.microsoft.com/office/powerpoint/2010/main" val="623648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BCD7-2747-DC66-9298-B37E7A50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5892878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+mj-lt"/>
              </a:rPr>
              <a:t>Fill in the missing code in the below program. Follow the instructions given in comment lines.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BA9E2-1AE0-E86F-DB42-E2500D548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30" y="1480791"/>
            <a:ext cx="8216930" cy="34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9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BCD7-2747-DC66-9298-B37E7A50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list1 = ["hi", "hello", "Lists"]</a:t>
            </a:r>
          </a:p>
          <a:p>
            <a:pPr marL="0" indent="0">
              <a:buNone/>
            </a:pPr>
            <a:r>
              <a:rPr lang="en-IN" dirty="0"/>
              <a:t>print(list1[0])</a:t>
            </a:r>
          </a:p>
          <a:p>
            <a:pPr marL="0" indent="0">
              <a:buNone/>
            </a:pPr>
            <a:r>
              <a:rPr lang="en-IN" dirty="0"/>
              <a:t>print(list1[1])</a:t>
            </a:r>
          </a:p>
          <a:p>
            <a:pPr marL="0" indent="0">
              <a:buNone/>
            </a:pPr>
            <a:r>
              <a:rPr lang="en-IN" dirty="0"/>
              <a:t>print(list1[2])</a:t>
            </a:r>
          </a:p>
          <a:p>
            <a:pPr marL="0" indent="0">
              <a:buNone/>
            </a:pPr>
            <a:r>
              <a:rPr lang="en-IN" dirty="0"/>
              <a:t>list1[2] = "Python"</a:t>
            </a:r>
          </a:p>
          <a:p>
            <a:pPr marL="0" indent="0">
              <a:buNone/>
            </a:pPr>
            <a:r>
              <a:rPr lang="en-IN" dirty="0"/>
              <a:t>print(list1)</a:t>
            </a:r>
          </a:p>
          <a:p>
            <a:pPr marL="0" indent="0">
              <a:buNone/>
            </a:pPr>
            <a:r>
              <a:rPr lang="en-IN" dirty="0"/>
              <a:t>list1.append("Code is Life")</a:t>
            </a:r>
          </a:p>
          <a:p>
            <a:pPr marL="0" indent="0">
              <a:buNone/>
            </a:pPr>
            <a:r>
              <a:rPr lang="en-IN" dirty="0"/>
              <a:t>print(list1)</a:t>
            </a:r>
          </a:p>
          <a:p>
            <a:pPr marL="0" indent="0">
              <a:buNone/>
            </a:pPr>
            <a:r>
              <a:rPr lang="en-IN" dirty="0"/>
              <a:t>list1.extend([45, 67, 89])</a:t>
            </a:r>
          </a:p>
          <a:p>
            <a:pPr marL="0" indent="0">
              <a:buNone/>
            </a:pPr>
            <a:r>
              <a:rPr lang="en-IN" dirty="0"/>
              <a:t>print(list1)</a:t>
            </a:r>
          </a:p>
        </p:txBody>
      </p:sp>
    </p:spTree>
    <p:extLst>
      <p:ext uri="{BB962C8B-B14F-4D97-AF65-F5344CB8AC3E}">
        <p14:creationId xmlns:p14="http://schemas.microsoft.com/office/powerpoint/2010/main" val="4236729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B326C-CA29-892D-0E69-B7B71FD2D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717" y="290791"/>
            <a:ext cx="8820150" cy="2790825"/>
          </a:xfrm>
        </p:spPr>
      </p:pic>
    </p:spTree>
    <p:extLst>
      <p:ext uri="{BB962C8B-B14F-4D97-AF65-F5344CB8AC3E}">
        <p14:creationId xmlns:p14="http://schemas.microsoft.com/office/powerpoint/2010/main" val="167083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0CAB32-09AB-1FFA-9C99-3505AE96B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684" y="571500"/>
            <a:ext cx="8362950" cy="2857500"/>
          </a:xfrm>
        </p:spPr>
      </p:pic>
    </p:spTree>
    <p:extLst>
      <p:ext uri="{BB962C8B-B14F-4D97-AF65-F5344CB8AC3E}">
        <p14:creationId xmlns:p14="http://schemas.microsoft.com/office/powerpoint/2010/main" val="2342485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5425-ADD5-E62B-1954-19D211D9B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1"/>
            <a:ext cx="10515600" cy="58751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element = input("element: ")</a:t>
            </a:r>
          </a:p>
          <a:p>
            <a:pPr marL="0" indent="0">
              <a:buNone/>
            </a:pPr>
            <a:r>
              <a:rPr lang="en-IN" dirty="0"/>
              <a:t>if element in list1:</a:t>
            </a:r>
          </a:p>
          <a:p>
            <a:pPr marL="0" indent="0">
              <a:buNone/>
            </a:pPr>
            <a:r>
              <a:rPr lang="en-IN" dirty="0"/>
              <a:t>	print("True")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print("False")</a:t>
            </a:r>
          </a:p>
        </p:txBody>
      </p:sp>
    </p:spTree>
    <p:extLst>
      <p:ext uri="{BB962C8B-B14F-4D97-AF65-F5344CB8AC3E}">
        <p14:creationId xmlns:p14="http://schemas.microsoft.com/office/powerpoint/2010/main" val="310187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27411-D7FA-1D0F-C75E-CD63A6CAC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03" y="566383"/>
            <a:ext cx="9096375" cy="3543300"/>
          </a:xfrm>
        </p:spPr>
      </p:pic>
    </p:spTree>
    <p:extLst>
      <p:ext uri="{BB962C8B-B14F-4D97-AF65-F5344CB8AC3E}">
        <p14:creationId xmlns:p14="http://schemas.microsoft.com/office/powerpoint/2010/main" val="1504128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6A49-582F-F5F8-32AA-510F57A2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18"/>
            <a:ext cx="10515600" cy="58662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= input("data: ")</a:t>
            </a:r>
          </a:p>
          <a:p>
            <a:pPr marL="0" indent="0">
              <a:buNone/>
            </a:pPr>
            <a:r>
              <a:rPr lang="en-US" dirty="0"/>
              <a:t>list1 = </a:t>
            </a:r>
            <a:r>
              <a:rPr lang="en-US" dirty="0" err="1"/>
              <a:t>data.split</a:t>
            </a:r>
            <a:r>
              <a:rPr lang="en-US" dirty="0"/>
              <a:t>(",")</a:t>
            </a:r>
          </a:p>
          <a:p>
            <a:pPr marL="0" indent="0">
              <a:buNone/>
            </a:pPr>
            <a:r>
              <a:rPr lang="en-US" dirty="0"/>
              <a:t>print("first, last elements:", list1[0], list1[-1])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436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55F96E-9CB0-0EFC-5E97-FDFB59A08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241" y="0"/>
            <a:ext cx="8848216" cy="23104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96838-B8B1-6B8F-1052-F8E6EE4F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507" y="2310481"/>
            <a:ext cx="8743950" cy="44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0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9B4D-969E-FEE5-5707-37187E03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is correct option?</a:t>
            </a:r>
          </a:p>
          <a:p>
            <a:pPr marL="0" indent="0">
              <a:buNone/>
            </a:pPr>
            <a:r>
              <a:rPr lang="en-US" sz="2400" dirty="0"/>
              <a:t>1. </a:t>
            </a:r>
            <a:r>
              <a:rPr lang="en-US" sz="2400" b="0" i="0" dirty="0">
                <a:effectLst/>
              </a:rPr>
              <a:t>All elements in a list should be of same data type.</a:t>
            </a:r>
          </a:p>
          <a:p>
            <a:pPr marL="0" indent="0">
              <a:buNone/>
            </a:pPr>
            <a:r>
              <a:rPr lang="en-IN" sz="2400" b="0" i="0" dirty="0">
                <a:effectLst/>
              </a:rPr>
              <a:t>2. Lists are immutable.</a:t>
            </a:r>
            <a:endParaRPr lang="en-US" sz="2400" dirty="0"/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3. Lists are ordered and can contain other lists as elements.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4. Indexing can be used with lists to access individual items only if there are no nested lists.</a:t>
            </a:r>
          </a:p>
          <a:p>
            <a:pPr marL="457200" indent="-457200">
              <a:buAutoNum type="alphaUcPeriod"/>
            </a:pPr>
            <a:r>
              <a:rPr lang="en-US" sz="2400" dirty="0"/>
              <a:t>1,2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2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3 only</a:t>
            </a:r>
          </a:p>
          <a:p>
            <a:pPr marL="457200" indent="-457200">
              <a:buAutoNum type="alphaUcPeriod"/>
            </a:pPr>
            <a:r>
              <a:rPr lang="en-US" sz="2400" dirty="0"/>
              <a:t>4 only</a:t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02370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EA6F66-7726-6C5C-956B-0E27F1F15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073" y="153866"/>
            <a:ext cx="8382000" cy="21276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9993EC-C3A6-1B31-0D69-E1CD3835725B}"/>
              </a:ext>
            </a:extLst>
          </p:cNvPr>
          <p:cNvSpPr txBox="1"/>
          <p:nvPr/>
        </p:nvSpPr>
        <p:spPr>
          <a:xfrm>
            <a:off x="1251751" y="2485748"/>
            <a:ext cx="98719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Solution:</a:t>
            </a:r>
          </a:p>
          <a:p>
            <a:r>
              <a:rPr lang="en-IN" sz="2400" dirty="0"/>
              <a:t>a = [9, 8, 7, 6, 5, 4]</a:t>
            </a:r>
          </a:p>
          <a:p>
            <a:r>
              <a:rPr lang="en-IN" sz="2400" dirty="0"/>
              <a:t>print("a =", a)</a:t>
            </a:r>
          </a:p>
          <a:p>
            <a:r>
              <a:rPr lang="en-IN" sz="2400" dirty="0"/>
              <a:t>print("a[0:3] =", a[0:3])</a:t>
            </a:r>
          </a:p>
          <a:p>
            <a:r>
              <a:rPr lang="en-IN" sz="2400" dirty="0"/>
              <a:t>print("a[:4] =", a[:4])</a:t>
            </a:r>
          </a:p>
          <a:p>
            <a:r>
              <a:rPr lang="en-IN" sz="2400" dirty="0"/>
              <a:t>print("a[:] =", a[:])</a:t>
            </a:r>
          </a:p>
          <a:p>
            <a:r>
              <a:rPr lang="en-IN" sz="2400" dirty="0"/>
              <a:t>print("a[2:2] =", a[2:2])</a:t>
            </a:r>
          </a:p>
          <a:p>
            <a:r>
              <a:rPr lang="en-IN" sz="2400" dirty="0"/>
              <a:t>print("a[0:6:2] =", a[0:6:2])</a:t>
            </a:r>
          </a:p>
          <a:p>
            <a:r>
              <a:rPr lang="en-IN" sz="2400" dirty="0"/>
              <a:t>print("a[-3:] =", a[-3:])</a:t>
            </a:r>
          </a:p>
          <a:p>
            <a:r>
              <a:rPr lang="en-IN" sz="2400" dirty="0"/>
              <a:t>print("a[:-3] =", a[:-3])</a:t>
            </a:r>
          </a:p>
        </p:txBody>
      </p:sp>
    </p:spTree>
    <p:extLst>
      <p:ext uri="{BB962C8B-B14F-4D97-AF65-F5344CB8AC3E}">
        <p14:creationId xmlns:p14="http://schemas.microsoft.com/office/powerpoint/2010/main" val="1821256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E62DFB-8223-D9DE-D30A-F9F0EB137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705" y="524399"/>
            <a:ext cx="9048750" cy="3743325"/>
          </a:xfrm>
        </p:spPr>
      </p:pic>
    </p:spTree>
    <p:extLst>
      <p:ext uri="{BB962C8B-B14F-4D97-AF65-F5344CB8AC3E}">
        <p14:creationId xmlns:p14="http://schemas.microsoft.com/office/powerpoint/2010/main" val="818223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8A5FC-B954-9AA4-C68C-F17CF2AE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42"/>
            <a:ext cx="10515600" cy="595502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range(0, 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if (list1[0] == 3) or (list1[-1] == 3):</a:t>
            </a:r>
          </a:p>
          <a:p>
            <a:pPr marL="0" indent="0">
              <a:buNone/>
            </a:pPr>
            <a:r>
              <a:rPr lang="en-IN" dirty="0"/>
              <a:t>	print("True")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print("False")</a:t>
            </a:r>
          </a:p>
        </p:txBody>
      </p:sp>
    </p:spTree>
    <p:extLst>
      <p:ext uri="{BB962C8B-B14F-4D97-AF65-F5344CB8AC3E}">
        <p14:creationId xmlns:p14="http://schemas.microsoft.com/office/powerpoint/2010/main" val="3068953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67EAFE0-D8A0-BCE9-3AFB-FC1FF8719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637" y="692944"/>
            <a:ext cx="8086725" cy="5057775"/>
          </a:xfrm>
        </p:spPr>
      </p:pic>
    </p:spTree>
    <p:extLst>
      <p:ext uri="{BB962C8B-B14F-4D97-AF65-F5344CB8AC3E}">
        <p14:creationId xmlns:p14="http://schemas.microsoft.com/office/powerpoint/2010/main" val="1839144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033D76-DA2D-E1DF-2BEC-53011D5F5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591" y="434142"/>
            <a:ext cx="8458200" cy="4038600"/>
          </a:xfrm>
        </p:spPr>
      </p:pic>
    </p:spTree>
    <p:extLst>
      <p:ext uri="{BB962C8B-B14F-4D97-AF65-F5344CB8AC3E}">
        <p14:creationId xmlns:p14="http://schemas.microsoft.com/office/powerpoint/2010/main" val="1455008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AC7F7-2F65-2A02-229A-EFE43384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59195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data1 = input("data1: ")</a:t>
            </a:r>
          </a:p>
          <a:p>
            <a:pPr marL="0" indent="0">
              <a:buNone/>
            </a:pPr>
            <a:r>
              <a:rPr lang="en-IN" dirty="0"/>
              <a:t>list1 = data1.split(",")</a:t>
            </a:r>
          </a:p>
          <a:p>
            <a:pPr marL="0" indent="0">
              <a:buNone/>
            </a:pPr>
            <a:r>
              <a:rPr lang="en-IN" dirty="0"/>
              <a:t>data2 = input("data2: ")</a:t>
            </a:r>
          </a:p>
          <a:p>
            <a:pPr marL="0" indent="0">
              <a:buNone/>
            </a:pPr>
            <a:r>
              <a:rPr lang="en-IN" dirty="0"/>
              <a:t>list2 = data2.split(",")</a:t>
            </a:r>
          </a:p>
          <a:p>
            <a:pPr marL="0" indent="0">
              <a:buNone/>
            </a:pPr>
            <a:r>
              <a:rPr lang="en-IN" dirty="0" err="1"/>
              <a:t>num</a:t>
            </a:r>
            <a:r>
              <a:rPr lang="en-IN" dirty="0"/>
              <a:t> = int(input("</a:t>
            </a:r>
            <a:r>
              <a:rPr lang="en-IN" dirty="0" err="1"/>
              <a:t>num</a:t>
            </a:r>
            <a:r>
              <a:rPr lang="en-IN" dirty="0"/>
              <a:t>: "))</a:t>
            </a:r>
          </a:p>
          <a:p>
            <a:pPr marL="0" indent="0">
              <a:buNone/>
            </a:pPr>
            <a:r>
              <a:rPr lang="en-IN" dirty="0"/>
              <a:t>print(list1 * </a:t>
            </a:r>
            <a:r>
              <a:rPr lang="en-IN" dirty="0" err="1"/>
              <a:t>num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print(list2 * </a:t>
            </a:r>
            <a:r>
              <a:rPr lang="en-IN" dirty="0" err="1"/>
              <a:t>num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list1.extend(list2)</a:t>
            </a:r>
          </a:p>
          <a:p>
            <a:pPr marL="0" indent="0">
              <a:buNone/>
            </a:pPr>
            <a:r>
              <a:rPr lang="en-IN" dirty="0"/>
              <a:t>print("extending list1 with list2:", list1)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537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9C89D2-5064-C2F9-7BEE-4FAC1104F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366" y="499684"/>
            <a:ext cx="8877300" cy="3562350"/>
          </a:xfrm>
        </p:spPr>
      </p:pic>
    </p:spTree>
    <p:extLst>
      <p:ext uri="{BB962C8B-B14F-4D97-AF65-F5344CB8AC3E}">
        <p14:creationId xmlns:p14="http://schemas.microsoft.com/office/powerpoint/2010/main" val="1902204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09AD-6BF7-5A48-28A5-FFCA3B434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307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US" dirty="0"/>
              <a:t>data1 = input("data1: ")</a:t>
            </a:r>
          </a:p>
          <a:p>
            <a:pPr marL="0" indent="0">
              <a:buNone/>
            </a:pPr>
            <a:r>
              <a:rPr lang="en-US" dirty="0"/>
              <a:t>list1 = data1.split(",")</a:t>
            </a:r>
          </a:p>
          <a:p>
            <a:pPr marL="0" indent="0">
              <a:buNone/>
            </a:pPr>
            <a:r>
              <a:rPr lang="en-US" dirty="0"/>
              <a:t>data2 = input("data2: ")</a:t>
            </a:r>
          </a:p>
          <a:p>
            <a:pPr marL="0" indent="0">
              <a:buNone/>
            </a:pPr>
            <a:r>
              <a:rPr lang="en-US" dirty="0"/>
              <a:t>list2 = data2.split(",")</a:t>
            </a:r>
          </a:p>
          <a:p>
            <a:pPr marL="0" indent="0">
              <a:buNone/>
            </a:pPr>
            <a:r>
              <a:rPr lang="en-US" dirty="0"/>
              <a:t>print("is equal:", list1 == list2)</a:t>
            </a:r>
          </a:p>
          <a:p>
            <a:pPr marL="0" indent="0">
              <a:buNone/>
            </a:pPr>
            <a:r>
              <a:rPr lang="en-US" dirty="0"/>
              <a:t>print("is not equal:", list1 != list2)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009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4876C4-D806-9D0F-BF52-31D58E1B8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394" y="365850"/>
            <a:ext cx="9001125" cy="3305175"/>
          </a:xfrm>
        </p:spPr>
      </p:pic>
    </p:spTree>
    <p:extLst>
      <p:ext uri="{BB962C8B-B14F-4D97-AF65-F5344CB8AC3E}">
        <p14:creationId xmlns:p14="http://schemas.microsoft.com/office/powerpoint/2010/main" val="2258911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AB30-C7D4-E44C-4810-6C387056B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US" dirty="0"/>
              <a:t>data = input("data: ")</a:t>
            </a:r>
          </a:p>
          <a:p>
            <a:pPr marL="0" indent="0">
              <a:buNone/>
            </a:pPr>
            <a:r>
              <a:rPr lang="en-US" dirty="0"/>
              <a:t>list1 = </a:t>
            </a:r>
            <a:r>
              <a:rPr lang="en-US" dirty="0" err="1"/>
              <a:t>data.split</a:t>
            </a:r>
            <a:r>
              <a:rPr lang="en-US" dirty="0"/>
              <a:t>(",")</a:t>
            </a:r>
          </a:p>
          <a:p>
            <a:pPr marL="0" indent="0">
              <a:buNone/>
            </a:pPr>
            <a:r>
              <a:rPr lang="en-US" dirty="0"/>
              <a:t>if list1[0] == list1[-1]:</a:t>
            </a:r>
          </a:p>
          <a:p>
            <a:pPr marL="0" indent="0">
              <a:buNone/>
            </a:pPr>
            <a:r>
              <a:rPr lang="en-US" dirty="0"/>
              <a:t>	print("equal")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print("not equal")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8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9B4D-969E-FEE5-5707-37187E03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is correct option?</a:t>
            </a:r>
          </a:p>
          <a:p>
            <a:pPr marL="0" indent="0">
              <a:buNone/>
            </a:pPr>
            <a:r>
              <a:rPr lang="en-US" sz="2400" dirty="0"/>
              <a:t>1. </a:t>
            </a:r>
            <a:r>
              <a:rPr lang="en-US" sz="2400" b="0" i="0" dirty="0">
                <a:effectLst/>
              </a:rPr>
              <a:t>All elements in a list should be of same data type.</a:t>
            </a:r>
          </a:p>
          <a:p>
            <a:pPr marL="0" indent="0">
              <a:buNone/>
            </a:pPr>
            <a:r>
              <a:rPr lang="en-IN" sz="2400" b="0" i="0" dirty="0">
                <a:effectLst/>
              </a:rPr>
              <a:t>2. Lists are immutable.</a:t>
            </a:r>
            <a:endParaRPr lang="en-US" sz="2400" dirty="0"/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3. Lists are ordered and can contain other lists as elements.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4. Indexing can be used with lists to access individual items only if there are no nested lists.</a:t>
            </a:r>
          </a:p>
          <a:p>
            <a:pPr marL="457200" indent="-457200">
              <a:buAutoNum type="alphaUcPeriod"/>
            </a:pPr>
            <a:r>
              <a:rPr lang="en-US" sz="2400" dirty="0"/>
              <a:t>1,2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2 and 3</a:t>
            </a:r>
          </a:p>
          <a:p>
            <a:pPr marL="457200" indent="-457200">
              <a:buAutoNum type="alphaUcPeriod"/>
            </a:pPr>
            <a:r>
              <a:rPr lang="en-US" sz="2400" b="1" dirty="0"/>
              <a:t>3 only</a:t>
            </a:r>
          </a:p>
          <a:p>
            <a:pPr marL="457200" indent="-457200">
              <a:buAutoNum type="alphaUcPeriod"/>
            </a:pPr>
            <a:r>
              <a:rPr lang="en-US" sz="2400" dirty="0"/>
              <a:t>4 only</a:t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62091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A0258-00B7-3E6C-FC77-2558305F6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183" y="257174"/>
            <a:ext cx="8500773" cy="6250157"/>
          </a:xfrm>
        </p:spPr>
      </p:pic>
    </p:spTree>
    <p:extLst>
      <p:ext uri="{BB962C8B-B14F-4D97-AF65-F5344CB8AC3E}">
        <p14:creationId xmlns:p14="http://schemas.microsoft.com/office/powerpoint/2010/main" val="254697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E1F5A6-75FC-4BCE-EEE3-B0DFFB905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035" y="360216"/>
            <a:ext cx="8934450" cy="3867150"/>
          </a:xfrm>
        </p:spPr>
      </p:pic>
    </p:spTree>
    <p:extLst>
      <p:ext uri="{BB962C8B-B14F-4D97-AF65-F5344CB8AC3E}">
        <p14:creationId xmlns:p14="http://schemas.microsoft.com/office/powerpoint/2010/main" val="728058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C3906-5979-D492-B9BB-DD28F81A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data = input("data: " 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print("before </a:t>
            </a:r>
            <a:r>
              <a:rPr lang="en-IN" dirty="0" err="1"/>
              <a:t>updation</a:t>
            </a:r>
            <a:r>
              <a:rPr lang="en-IN" dirty="0"/>
              <a:t>:", list1)</a:t>
            </a:r>
          </a:p>
          <a:p>
            <a:pPr marL="0" indent="0">
              <a:buNone/>
            </a:pPr>
            <a:r>
              <a:rPr lang="en-IN" dirty="0"/>
              <a:t>index = int(input("index: "))</a:t>
            </a:r>
          </a:p>
          <a:p>
            <a:pPr marL="0" indent="0">
              <a:buNone/>
            </a:pPr>
            <a:r>
              <a:rPr lang="en-IN" dirty="0"/>
              <a:t>if index &lt; </a:t>
            </a:r>
            <a:r>
              <a:rPr lang="en-IN" dirty="0" err="1"/>
              <a:t>len</a:t>
            </a:r>
            <a:r>
              <a:rPr lang="en-IN" dirty="0"/>
              <a:t>(list1) and index &gt;= -(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value = input("element: ")</a:t>
            </a:r>
          </a:p>
          <a:p>
            <a:pPr marL="0" indent="0">
              <a:buNone/>
            </a:pPr>
            <a:r>
              <a:rPr lang="en-IN" dirty="0"/>
              <a:t>	list1[index] = value</a:t>
            </a:r>
          </a:p>
          <a:p>
            <a:pPr marL="0" indent="0">
              <a:buNone/>
            </a:pPr>
            <a:r>
              <a:rPr lang="en-IN" dirty="0"/>
              <a:t>	print("after </a:t>
            </a:r>
            <a:r>
              <a:rPr lang="en-IN" dirty="0" err="1"/>
              <a:t>updation</a:t>
            </a:r>
            <a:r>
              <a:rPr lang="en-IN" dirty="0"/>
              <a:t>:", list1)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print("invalid")</a:t>
            </a:r>
          </a:p>
        </p:txBody>
      </p:sp>
    </p:spTree>
    <p:extLst>
      <p:ext uri="{BB962C8B-B14F-4D97-AF65-F5344CB8AC3E}">
        <p14:creationId xmlns:p14="http://schemas.microsoft.com/office/powerpoint/2010/main" val="729137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2A9013-6D9B-61E3-84BA-3B4CD15FF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466" y="515614"/>
            <a:ext cx="9039225" cy="2695575"/>
          </a:xfrm>
        </p:spPr>
      </p:pic>
    </p:spTree>
    <p:extLst>
      <p:ext uri="{BB962C8B-B14F-4D97-AF65-F5344CB8AC3E}">
        <p14:creationId xmlns:p14="http://schemas.microsoft.com/office/powerpoint/2010/main" val="3156713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FB14-EAF0-CEF9-F951-C7E0DB38B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size = </a:t>
            </a:r>
            <a:r>
              <a:rPr lang="en-IN" dirty="0" err="1"/>
              <a:t>len</a:t>
            </a:r>
            <a:r>
              <a:rPr lang="en-IN" dirty="0"/>
              <a:t>(list1)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range(size):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print(list1)</a:t>
            </a:r>
          </a:p>
          <a:p>
            <a:pPr marL="0" indent="0">
              <a:buNone/>
            </a:pPr>
            <a:r>
              <a:rPr lang="en-IN" dirty="0"/>
              <a:t>if list1[0] &lt; list1[-1]:</a:t>
            </a:r>
          </a:p>
          <a:p>
            <a:pPr marL="0" indent="0">
              <a:buNone/>
            </a:pPr>
            <a:r>
              <a:rPr lang="en-IN" dirty="0"/>
              <a:t>	print("largest among first, last elements:", list1[-1])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print("largest among first, last elements:", list1[0])</a:t>
            </a:r>
          </a:p>
        </p:txBody>
      </p:sp>
    </p:spTree>
    <p:extLst>
      <p:ext uri="{BB962C8B-B14F-4D97-AF65-F5344CB8AC3E}">
        <p14:creationId xmlns:p14="http://schemas.microsoft.com/office/powerpoint/2010/main" val="271718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1307A-F531-AED1-4F31-EDABA31B6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2" y="841375"/>
            <a:ext cx="7991475" cy="4867275"/>
          </a:xfrm>
        </p:spPr>
      </p:pic>
    </p:spTree>
    <p:extLst>
      <p:ext uri="{BB962C8B-B14F-4D97-AF65-F5344CB8AC3E}">
        <p14:creationId xmlns:p14="http://schemas.microsoft.com/office/powerpoint/2010/main" val="2867497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0FE1A-9B1A-8FFB-9A65-57A9266E8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99" y="852257"/>
            <a:ext cx="11904955" cy="4438834"/>
          </a:xfrm>
        </p:spPr>
      </p:pic>
    </p:spTree>
    <p:extLst>
      <p:ext uri="{BB962C8B-B14F-4D97-AF65-F5344CB8AC3E}">
        <p14:creationId xmlns:p14="http://schemas.microsoft.com/office/powerpoint/2010/main" val="3443503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6501-7F02-4CB3-DAA1-242B87D08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307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list2 = []</a:t>
            </a:r>
          </a:p>
          <a:p>
            <a:pPr marL="0" indent="0">
              <a:buNone/>
            </a:pPr>
            <a:r>
              <a:rPr lang="en-IN" dirty="0"/>
              <a:t>list2 = list1</a:t>
            </a:r>
          </a:p>
          <a:p>
            <a:pPr marL="0" indent="0">
              <a:buNone/>
            </a:pPr>
            <a:r>
              <a:rPr lang="en-IN" dirty="0"/>
              <a:t>print("list1 is list2:", list1 is list2)</a:t>
            </a:r>
          </a:p>
          <a:p>
            <a:pPr marL="0" indent="0">
              <a:buNone/>
            </a:pPr>
            <a:r>
              <a:rPr lang="en-IN" dirty="0"/>
              <a:t>print("list2 is list1:", list2 is list1)</a:t>
            </a:r>
          </a:p>
          <a:p>
            <a:pPr marL="0" indent="0">
              <a:buNone/>
            </a:pPr>
            <a:r>
              <a:rPr lang="en-IN" dirty="0"/>
              <a:t>index = int(input("index: "))</a:t>
            </a:r>
          </a:p>
          <a:p>
            <a:pPr marL="0" indent="0">
              <a:buNone/>
            </a:pPr>
            <a:r>
              <a:rPr lang="en-IN" dirty="0"/>
              <a:t>if index &lt; </a:t>
            </a:r>
            <a:r>
              <a:rPr lang="en-IN" dirty="0" err="1"/>
              <a:t>len</a:t>
            </a:r>
            <a:r>
              <a:rPr lang="en-IN" dirty="0"/>
              <a:t>(list1) and index &gt;= -(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element = input("element: ")</a:t>
            </a:r>
          </a:p>
          <a:p>
            <a:pPr marL="0" indent="0">
              <a:buNone/>
            </a:pPr>
            <a:r>
              <a:rPr lang="en-IN" dirty="0"/>
              <a:t>	list1[index] = element</a:t>
            </a:r>
          </a:p>
          <a:p>
            <a:pPr marL="0" indent="0">
              <a:buNone/>
            </a:pPr>
            <a:r>
              <a:rPr lang="en-IN" dirty="0"/>
              <a:t>	print("list1 is list2:", list1 is list2)</a:t>
            </a:r>
          </a:p>
          <a:p>
            <a:pPr marL="0" indent="0">
              <a:buNone/>
            </a:pPr>
            <a:r>
              <a:rPr lang="en-IN" dirty="0"/>
              <a:t>	print("list2 is list1:", list2 is list1)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print("enter valid index")</a:t>
            </a:r>
          </a:p>
        </p:txBody>
      </p:sp>
    </p:spTree>
    <p:extLst>
      <p:ext uri="{BB962C8B-B14F-4D97-AF65-F5344CB8AC3E}">
        <p14:creationId xmlns:p14="http://schemas.microsoft.com/office/powerpoint/2010/main" val="364017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BA1A7E-5065-AD24-447F-EC531F2E1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5" y="93685"/>
            <a:ext cx="7444019" cy="44339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7AE00-AB5B-3706-A086-41350D01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284" y="93685"/>
            <a:ext cx="3001624" cy="60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79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C451F-2390-20CE-7C0E-08666FCD9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766" y="423470"/>
            <a:ext cx="5724525" cy="4095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2E0D61-7034-F52C-8F6B-53890E9B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291" y="290120"/>
            <a:ext cx="5191125" cy="4362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FC4656-CB09-AA30-84C9-1CF36F70E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291" y="4652570"/>
            <a:ext cx="51911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3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3A8216-B740-90F3-3DD7-F904F3311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429" y="297973"/>
            <a:ext cx="8848725" cy="4257675"/>
          </a:xfrm>
        </p:spPr>
      </p:pic>
    </p:spTree>
    <p:extLst>
      <p:ext uri="{BB962C8B-B14F-4D97-AF65-F5344CB8AC3E}">
        <p14:creationId xmlns:p14="http://schemas.microsoft.com/office/powerpoint/2010/main" val="16664820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6569-E013-4040-4BF1-1E0E6B811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37351"/>
            <a:ext cx="5181600" cy="58396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#cloning using slicing</a:t>
            </a:r>
          </a:p>
          <a:p>
            <a:pPr marL="0" indent="0">
              <a:buNone/>
            </a:pPr>
            <a:r>
              <a:rPr lang="en-IN" sz="2400" dirty="0"/>
              <a:t>a = [1, 2, 3, 4, 5]</a:t>
            </a:r>
          </a:p>
          <a:p>
            <a:pPr marL="0" indent="0">
              <a:buNone/>
            </a:pPr>
            <a:r>
              <a:rPr lang="en-IN" sz="2400" dirty="0"/>
              <a:t>print("a =", a)</a:t>
            </a:r>
          </a:p>
          <a:p>
            <a:pPr marL="0" indent="0">
              <a:buNone/>
            </a:pPr>
            <a:r>
              <a:rPr lang="en-IN" sz="2400" dirty="0"/>
              <a:t>print("b = a[:]")</a:t>
            </a:r>
          </a:p>
          <a:p>
            <a:pPr marL="0" indent="0">
              <a:buNone/>
            </a:pPr>
            <a:r>
              <a:rPr lang="en-IN" sz="2400" dirty="0"/>
              <a:t>b = a[:]</a:t>
            </a:r>
          </a:p>
          <a:p>
            <a:pPr marL="0" indent="0">
              <a:buNone/>
            </a:pPr>
            <a:r>
              <a:rPr lang="en-IN" sz="2400" dirty="0"/>
              <a:t>print("b =", b)</a:t>
            </a:r>
          </a:p>
          <a:p>
            <a:pPr marL="0" indent="0">
              <a:buNone/>
            </a:pPr>
            <a:r>
              <a:rPr lang="en-IN" sz="2400" dirty="0"/>
              <a:t>print("a is b ? :", a is b)</a:t>
            </a:r>
          </a:p>
          <a:p>
            <a:pPr marL="0" indent="0">
              <a:buNone/>
            </a:pPr>
            <a:r>
              <a:rPr lang="en-IN" sz="2400" dirty="0"/>
              <a:t>#cloning using list function</a:t>
            </a:r>
          </a:p>
          <a:p>
            <a:pPr marL="0" indent="0">
              <a:buNone/>
            </a:pPr>
            <a:r>
              <a:rPr lang="en-IN" sz="2400" dirty="0"/>
              <a:t>a = [1, 2, 3, 4, 5]</a:t>
            </a:r>
          </a:p>
          <a:p>
            <a:pPr marL="0" indent="0">
              <a:buNone/>
            </a:pPr>
            <a:r>
              <a:rPr lang="en-IN" sz="2400" dirty="0"/>
              <a:t>print("b = list(a)")</a:t>
            </a:r>
          </a:p>
          <a:p>
            <a:pPr marL="0" indent="0">
              <a:buNone/>
            </a:pPr>
            <a:r>
              <a:rPr lang="en-IN" sz="2400" dirty="0"/>
              <a:t>b = list(a)</a:t>
            </a:r>
          </a:p>
          <a:p>
            <a:pPr marL="0" indent="0">
              <a:buNone/>
            </a:pPr>
            <a:r>
              <a:rPr lang="en-IN" sz="2400" dirty="0"/>
              <a:t>print("b =", b)</a:t>
            </a:r>
          </a:p>
          <a:p>
            <a:pPr marL="0" indent="0">
              <a:buNone/>
            </a:pPr>
            <a:r>
              <a:rPr lang="en-IN" sz="2400" dirty="0"/>
              <a:t>print("a is b ? :", a is b)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5CF7B4-5AB5-EAD1-C611-51777C0C5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37351"/>
            <a:ext cx="5181600" cy="5839612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print("a[0] = 100 ")</a:t>
            </a:r>
          </a:p>
          <a:p>
            <a:pPr marL="0" indent="0">
              <a:buNone/>
            </a:pPr>
            <a:r>
              <a:rPr lang="en-IN" sz="2400" dirty="0"/>
              <a:t>a[0] = 100</a:t>
            </a:r>
          </a:p>
          <a:p>
            <a:pPr marL="0" indent="0">
              <a:buNone/>
            </a:pPr>
            <a:r>
              <a:rPr lang="en-IN" sz="2400" dirty="0"/>
              <a:t>print("a =", a)</a:t>
            </a:r>
          </a:p>
          <a:p>
            <a:pPr marL="0" indent="0">
              <a:buNone/>
            </a:pPr>
            <a:r>
              <a:rPr lang="en-IN" sz="2400" dirty="0"/>
              <a:t>print("b =", b)</a:t>
            </a:r>
          </a:p>
          <a:p>
            <a:pPr marL="0" indent="0">
              <a:buNone/>
            </a:pPr>
            <a:r>
              <a:rPr lang="en-IN" sz="2400" dirty="0"/>
              <a:t>#cloning using copy method</a:t>
            </a:r>
          </a:p>
          <a:p>
            <a:pPr marL="0" indent="0">
              <a:buNone/>
            </a:pPr>
            <a:r>
              <a:rPr lang="en-IN" sz="2400" dirty="0"/>
              <a:t>a = [1, 2, 3, 4, 5]</a:t>
            </a:r>
          </a:p>
          <a:p>
            <a:pPr marL="0" indent="0">
              <a:buNone/>
            </a:pPr>
            <a:r>
              <a:rPr lang="en-IN" sz="2400" dirty="0"/>
              <a:t>print("a =", a)</a:t>
            </a:r>
          </a:p>
          <a:p>
            <a:pPr marL="0" indent="0">
              <a:buNone/>
            </a:pPr>
            <a:r>
              <a:rPr lang="en-IN" sz="2400" dirty="0"/>
              <a:t>print("b = </a:t>
            </a:r>
            <a:r>
              <a:rPr lang="en-IN" sz="2400" dirty="0" err="1"/>
              <a:t>a.copy</a:t>
            </a:r>
            <a:r>
              <a:rPr lang="en-IN" sz="2400" dirty="0"/>
              <a:t>()")</a:t>
            </a:r>
          </a:p>
          <a:p>
            <a:pPr marL="0" indent="0">
              <a:buNone/>
            </a:pPr>
            <a:r>
              <a:rPr lang="en-IN" sz="2400" dirty="0"/>
              <a:t>b = </a:t>
            </a:r>
            <a:r>
              <a:rPr lang="en-IN" sz="2400" dirty="0" err="1"/>
              <a:t>a.copy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/>
              <a:t>print("b =", b)</a:t>
            </a:r>
          </a:p>
          <a:p>
            <a:pPr marL="0" indent="0">
              <a:buNone/>
            </a:pPr>
            <a:r>
              <a:rPr lang="en-IN" sz="2400" dirty="0"/>
              <a:t>print("a is b ? :", a is b)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079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6E8E9B-A2F7-DDB8-6280-4D9DC388A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453" y="476150"/>
            <a:ext cx="9058275" cy="3990975"/>
          </a:xfrm>
        </p:spPr>
      </p:pic>
    </p:spTree>
    <p:extLst>
      <p:ext uri="{BB962C8B-B14F-4D97-AF65-F5344CB8AC3E}">
        <p14:creationId xmlns:p14="http://schemas.microsoft.com/office/powerpoint/2010/main" val="609786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1BF3-6965-BA34-0465-D059670A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data1 = input("data1: ")</a:t>
            </a:r>
          </a:p>
          <a:p>
            <a:pPr marL="0" indent="0">
              <a:buNone/>
            </a:pPr>
            <a:r>
              <a:rPr lang="en-IN" dirty="0"/>
              <a:t>list1 = data1.split(",")</a:t>
            </a:r>
          </a:p>
          <a:p>
            <a:pPr marL="0" indent="0">
              <a:buNone/>
            </a:pPr>
            <a:r>
              <a:rPr lang="en-IN" dirty="0"/>
              <a:t>data2 = input("data2: ")</a:t>
            </a:r>
          </a:p>
          <a:p>
            <a:pPr marL="0" indent="0">
              <a:buNone/>
            </a:pPr>
            <a:r>
              <a:rPr lang="en-IN" dirty="0"/>
              <a:t>list2 = data2.split(",")</a:t>
            </a:r>
          </a:p>
          <a:p>
            <a:pPr marL="0" indent="0">
              <a:buNone/>
            </a:pPr>
            <a:r>
              <a:rPr lang="en-IN" dirty="0"/>
              <a:t>if list1[0] == list2[0] or list1[-1] == list2[-1]:</a:t>
            </a:r>
          </a:p>
          <a:p>
            <a:pPr marL="0" indent="0">
              <a:buNone/>
            </a:pPr>
            <a:r>
              <a:rPr lang="en-IN" dirty="0"/>
              <a:t>	print("True")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print("False")</a:t>
            </a:r>
          </a:p>
        </p:txBody>
      </p:sp>
    </p:spTree>
    <p:extLst>
      <p:ext uri="{BB962C8B-B14F-4D97-AF65-F5344CB8AC3E}">
        <p14:creationId xmlns:p14="http://schemas.microsoft.com/office/powerpoint/2010/main" val="2559544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DD87E6-16AF-9BC5-EF9D-5C35DBAB4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96" y="151707"/>
            <a:ext cx="6066311" cy="658644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B94DBD-31D5-4F56-6256-64A9AA926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151707"/>
            <a:ext cx="5143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77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05C309-5969-8C45-BF99-C137DBDC0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52" y="169092"/>
            <a:ext cx="6161150" cy="393239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20E9B9-0660-DABC-615F-6D2B6D59A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2" y="169092"/>
            <a:ext cx="5797117" cy="3371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F1AE4-1603-BE85-93DE-E58E8D425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699" y="3540942"/>
            <a:ext cx="563732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44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0341A-75B5-9C36-EE47-D8DE8861E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5208"/>
            <a:ext cx="5181600" cy="590175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300" dirty="0"/>
              <a:t>#del</a:t>
            </a:r>
          </a:p>
          <a:p>
            <a:pPr marL="0" indent="0">
              <a:buNone/>
            </a:pPr>
            <a:endParaRPr lang="en-IN" sz="3300" dirty="0"/>
          </a:p>
          <a:p>
            <a:pPr marL="0" indent="0">
              <a:buNone/>
            </a:pPr>
            <a:r>
              <a:rPr lang="en-IN" sz="3300" dirty="0" err="1"/>
              <a:t>dlist</a:t>
            </a:r>
            <a:r>
              <a:rPr lang="en-IN" sz="3300" dirty="0"/>
              <a:t> = ['red', 'orange', 'blue', 'green', 'yellow', 'cyan']</a:t>
            </a:r>
          </a:p>
          <a:p>
            <a:pPr marL="0" indent="0">
              <a:buNone/>
            </a:pPr>
            <a:r>
              <a:rPr lang="en-IN" sz="3300" dirty="0"/>
              <a:t>print("</a:t>
            </a:r>
            <a:r>
              <a:rPr lang="en-IN" sz="3300" dirty="0" err="1"/>
              <a:t>dlist</a:t>
            </a:r>
            <a:r>
              <a:rPr lang="en-IN" sz="3300" dirty="0"/>
              <a:t> =", </a:t>
            </a:r>
            <a:r>
              <a:rPr lang="en-IN" sz="3300" dirty="0" err="1"/>
              <a:t>dlist</a:t>
            </a:r>
            <a:r>
              <a:rPr lang="en-IN" sz="3300" dirty="0"/>
              <a:t>)</a:t>
            </a:r>
          </a:p>
          <a:p>
            <a:pPr marL="0" indent="0">
              <a:buNone/>
            </a:pPr>
            <a:r>
              <a:rPr lang="en-IN" sz="3300" dirty="0"/>
              <a:t>print("del </a:t>
            </a:r>
            <a:r>
              <a:rPr lang="en-IN" sz="3300" dirty="0" err="1"/>
              <a:t>dlist</a:t>
            </a:r>
            <a:r>
              <a:rPr lang="en-IN" sz="3300" dirty="0"/>
              <a:t>[5]")</a:t>
            </a:r>
          </a:p>
          <a:p>
            <a:pPr marL="0" indent="0">
              <a:buNone/>
            </a:pPr>
            <a:r>
              <a:rPr lang="en-IN" sz="3300" dirty="0"/>
              <a:t>del </a:t>
            </a:r>
            <a:r>
              <a:rPr lang="en-IN" sz="3300" dirty="0" err="1"/>
              <a:t>dlist</a:t>
            </a:r>
            <a:r>
              <a:rPr lang="en-IN" sz="3300" dirty="0"/>
              <a:t>[5]</a:t>
            </a:r>
          </a:p>
          <a:p>
            <a:pPr marL="0" indent="0">
              <a:buNone/>
            </a:pPr>
            <a:r>
              <a:rPr lang="en-IN" sz="3300" dirty="0"/>
              <a:t>print("</a:t>
            </a:r>
            <a:r>
              <a:rPr lang="en-IN" sz="3300" dirty="0" err="1"/>
              <a:t>dlist</a:t>
            </a:r>
            <a:r>
              <a:rPr lang="en-IN" sz="3300" dirty="0"/>
              <a:t> =", </a:t>
            </a:r>
            <a:r>
              <a:rPr lang="en-IN" sz="3300" dirty="0" err="1"/>
              <a:t>dlist</a:t>
            </a:r>
            <a:r>
              <a:rPr lang="en-IN" sz="3300" dirty="0"/>
              <a:t>)</a:t>
            </a:r>
          </a:p>
          <a:p>
            <a:pPr marL="0" indent="0">
              <a:buNone/>
            </a:pPr>
            <a:r>
              <a:rPr lang="en-IN" sz="3300" dirty="0"/>
              <a:t>print("del </a:t>
            </a:r>
            <a:r>
              <a:rPr lang="en-IN" sz="3300" dirty="0" err="1"/>
              <a:t>dlist</a:t>
            </a:r>
            <a:r>
              <a:rPr lang="en-IN" sz="3300" dirty="0"/>
              <a:t>[2:]")</a:t>
            </a:r>
          </a:p>
          <a:p>
            <a:pPr marL="0" indent="0">
              <a:buNone/>
            </a:pPr>
            <a:r>
              <a:rPr lang="en-IN" sz="3300" dirty="0"/>
              <a:t>del </a:t>
            </a:r>
            <a:r>
              <a:rPr lang="en-IN" sz="3300" dirty="0" err="1"/>
              <a:t>dlist</a:t>
            </a:r>
            <a:r>
              <a:rPr lang="en-IN" sz="3300" dirty="0"/>
              <a:t>[2:]</a:t>
            </a:r>
          </a:p>
          <a:p>
            <a:pPr marL="0" indent="0">
              <a:buNone/>
            </a:pPr>
            <a:r>
              <a:rPr lang="en-IN" sz="3300" dirty="0"/>
              <a:t>print("</a:t>
            </a:r>
            <a:r>
              <a:rPr lang="en-IN" sz="3300" dirty="0" err="1"/>
              <a:t>dlist</a:t>
            </a:r>
            <a:r>
              <a:rPr lang="en-IN" sz="3300" dirty="0"/>
              <a:t> =", </a:t>
            </a:r>
            <a:r>
              <a:rPr lang="en-IN" sz="3300" dirty="0" err="1"/>
              <a:t>dlist</a:t>
            </a:r>
            <a:r>
              <a:rPr lang="en-IN" sz="3300" dirty="0"/>
              <a:t>)</a:t>
            </a:r>
          </a:p>
          <a:p>
            <a:pPr marL="0" indent="0">
              <a:buNone/>
            </a:pPr>
            <a:r>
              <a:rPr lang="en-IN" sz="3300" dirty="0"/>
              <a:t>print("del </a:t>
            </a:r>
            <a:r>
              <a:rPr lang="en-IN" sz="3300" dirty="0" err="1"/>
              <a:t>dlist</a:t>
            </a:r>
            <a:r>
              <a:rPr lang="en-IN" sz="3300" dirty="0"/>
              <a:t>")</a:t>
            </a:r>
          </a:p>
          <a:p>
            <a:pPr marL="0" indent="0">
              <a:buNone/>
            </a:pPr>
            <a:r>
              <a:rPr lang="en-IN" sz="3300" dirty="0"/>
              <a:t>del </a:t>
            </a:r>
            <a:r>
              <a:rPr lang="en-IN" sz="3300" dirty="0" err="1"/>
              <a:t>dlist</a:t>
            </a:r>
            <a:endParaRPr lang="en-IN" sz="3300" dirty="0"/>
          </a:p>
          <a:p>
            <a:pPr marL="0" indent="0">
              <a:buNone/>
            </a:pPr>
            <a:endParaRPr lang="en-IN" sz="3300" dirty="0"/>
          </a:p>
          <a:p>
            <a:pPr marL="0" indent="0">
              <a:buNone/>
            </a:pPr>
            <a:r>
              <a:rPr lang="en-IN" sz="3300" dirty="0"/>
              <a:t>#remove</a:t>
            </a:r>
          </a:p>
          <a:p>
            <a:pPr marL="0" indent="0">
              <a:buNone/>
            </a:pPr>
            <a:r>
              <a:rPr lang="en-IN" sz="3300" dirty="0" err="1"/>
              <a:t>remlist</a:t>
            </a:r>
            <a:r>
              <a:rPr lang="en-IN" sz="3300" dirty="0"/>
              <a:t> = ['red', 'orange', 'blue', 'green', 'yellow', 'cyan']</a:t>
            </a:r>
          </a:p>
          <a:p>
            <a:pPr marL="0" indent="0">
              <a:buNone/>
            </a:pPr>
            <a:r>
              <a:rPr lang="en-IN" sz="3300" dirty="0"/>
              <a:t>print("</a:t>
            </a:r>
            <a:r>
              <a:rPr lang="en-IN" sz="3300" dirty="0" err="1"/>
              <a:t>remlist</a:t>
            </a:r>
            <a:r>
              <a:rPr lang="en-IN" sz="3300" dirty="0"/>
              <a:t> =", </a:t>
            </a:r>
            <a:r>
              <a:rPr lang="en-IN" sz="3300" dirty="0" err="1"/>
              <a:t>remlist</a:t>
            </a:r>
            <a:r>
              <a:rPr lang="en-IN" sz="3300" dirty="0"/>
              <a:t>)</a:t>
            </a:r>
          </a:p>
          <a:p>
            <a:pPr marL="0" indent="0">
              <a:buNone/>
            </a:pPr>
            <a:r>
              <a:rPr lang="en-IN" sz="3300" dirty="0"/>
              <a:t>print("</a:t>
            </a:r>
            <a:r>
              <a:rPr lang="en-IN" sz="3300" dirty="0" err="1"/>
              <a:t>remlist.remove</a:t>
            </a:r>
            <a:r>
              <a:rPr lang="en-IN" sz="3300" dirty="0"/>
              <a:t>('green')")</a:t>
            </a:r>
          </a:p>
          <a:p>
            <a:pPr marL="0" indent="0">
              <a:buNone/>
            </a:pPr>
            <a:r>
              <a:rPr lang="en-IN" sz="3300" dirty="0" err="1"/>
              <a:t>remlist.remove</a:t>
            </a:r>
            <a:r>
              <a:rPr lang="en-IN" sz="3300" dirty="0"/>
              <a:t>('green')</a:t>
            </a:r>
          </a:p>
          <a:p>
            <a:pPr marL="0" indent="0">
              <a:buNone/>
            </a:pPr>
            <a:r>
              <a:rPr lang="en-IN" sz="3300" dirty="0"/>
              <a:t>print("</a:t>
            </a:r>
            <a:r>
              <a:rPr lang="en-IN" sz="3300" dirty="0" err="1"/>
              <a:t>remlist</a:t>
            </a:r>
            <a:r>
              <a:rPr lang="en-IN" sz="3300" dirty="0"/>
              <a:t> =", </a:t>
            </a:r>
            <a:r>
              <a:rPr lang="en-IN" sz="3300" dirty="0" err="1"/>
              <a:t>remlist</a:t>
            </a:r>
            <a:r>
              <a:rPr lang="en-IN" sz="3300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A087DB-AE33-5745-C787-A07EAC7F9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5208"/>
            <a:ext cx="5181600" cy="6365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/>
              <a:t>#pop</a:t>
            </a:r>
          </a:p>
          <a:p>
            <a:pPr marL="0" indent="0">
              <a:buNone/>
            </a:pPr>
            <a:r>
              <a:rPr lang="en-IN" sz="2200" dirty="0"/>
              <a:t>plist = ['red', 'orange', 'blue', 'green', 'yellow', 'cyan']</a:t>
            </a:r>
          </a:p>
          <a:p>
            <a:pPr marL="0" indent="0">
              <a:buNone/>
            </a:pPr>
            <a:r>
              <a:rPr lang="en-IN" sz="2200" dirty="0"/>
              <a:t>print("plist =", plist)</a:t>
            </a:r>
          </a:p>
          <a:p>
            <a:pPr marL="0" indent="0">
              <a:buNone/>
            </a:pPr>
            <a:r>
              <a:rPr lang="en-IN" sz="2200" dirty="0"/>
              <a:t>print("</a:t>
            </a:r>
            <a:r>
              <a:rPr lang="en-IN" sz="2200" dirty="0" err="1"/>
              <a:t>elem</a:t>
            </a:r>
            <a:r>
              <a:rPr lang="en-IN" sz="2200" dirty="0"/>
              <a:t> = </a:t>
            </a:r>
            <a:r>
              <a:rPr lang="en-IN" sz="2200" dirty="0" err="1"/>
              <a:t>plist.pop</a:t>
            </a:r>
            <a:r>
              <a:rPr lang="en-IN" sz="2200" dirty="0"/>
              <a:t>(2)")</a:t>
            </a:r>
          </a:p>
          <a:p>
            <a:pPr marL="0" indent="0">
              <a:buNone/>
            </a:pPr>
            <a:r>
              <a:rPr lang="en-IN" sz="2200" dirty="0" err="1"/>
              <a:t>elem</a:t>
            </a:r>
            <a:r>
              <a:rPr lang="en-IN" sz="2200" dirty="0"/>
              <a:t> = </a:t>
            </a:r>
            <a:r>
              <a:rPr lang="en-IN" sz="2200" dirty="0" err="1"/>
              <a:t>plist.pop</a:t>
            </a:r>
            <a:r>
              <a:rPr lang="en-IN" sz="2200" dirty="0"/>
              <a:t>(2)</a:t>
            </a:r>
          </a:p>
          <a:p>
            <a:pPr marL="0" indent="0">
              <a:buNone/>
            </a:pPr>
            <a:r>
              <a:rPr lang="en-IN" sz="2200" dirty="0"/>
              <a:t>print("element popped &amp; removed :", </a:t>
            </a:r>
            <a:r>
              <a:rPr lang="en-IN" sz="2200" dirty="0" err="1"/>
              <a:t>elem</a:t>
            </a:r>
            <a:r>
              <a:rPr lang="en-IN" sz="2200" dirty="0"/>
              <a:t>)</a:t>
            </a:r>
          </a:p>
          <a:p>
            <a:pPr marL="0" indent="0">
              <a:buNone/>
            </a:pPr>
            <a:r>
              <a:rPr lang="en-IN" sz="2200" dirty="0"/>
              <a:t>print("plist =", plist)</a:t>
            </a:r>
          </a:p>
          <a:p>
            <a:pPr marL="0" indent="0">
              <a:buNone/>
            </a:pPr>
            <a:r>
              <a:rPr lang="en-IN" sz="2200" dirty="0"/>
              <a:t>print("</a:t>
            </a:r>
            <a:r>
              <a:rPr lang="en-IN" sz="2200" dirty="0" err="1"/>
              <a:t>elem</a:t>
            </a:r>
            <a:r>
              <a:rPr lang="en-IN" sz="2200" dirty="0"/>
              <a:t> = </a:t>
            </a:r>
            <a:r>
              <a:rPr lang="en-IN" sz="2200" dirty="0" err="1"/>
              <a:t>plist.pop</a:t>
            </a:r>
            <a:r>
              <a:rPr lang="en-IN" sz="2200" dirty="0"/>
              <a:t>()")</a:t>
            </a:r>
          </a:p>
          <a:p>
            <a:pPr marL="0" indent="0">
              <a:buNone/>
            </a:pPr>
            <a:r>
              <a:rPr lang="en-IN" sz="2200" dirty="0" err="1"/>
              <a:t>elem</a:t>
            </a:r>
            <a:r>
              <a:rPr lang="en-IN" sz="2200" dirty="0"/>
              <a:t> = </a:t>
            </a:r>
            <a:r>
              <a:rPr lang="en-IN" sz="2200" dirty="0" err="1"/>
              <a:t>plist.pop</a:t>
            </a:r>
            <a:r>
              <a:rPr lang="en-IN" sz="2200" dirty="0"/>
              <a:t>()</a:t>
            </a:r>
          </a:p>
          <a:p>
            <a:pPr marL="0" indent="0">
              <a:buNone/>
            </a:pPr>
            <a:r>
              <a:rPr lang="en-IN" sz="2200" dirty="0"/>
              <a:t>print("element popped &amp; removed :", </a:t>
            </a:r>
            <a:r>
              <a:rPr lang="en-IN" sz="2200" dirty="0" err="1"/>
              <a:t>elem</a:t>
            </a:r>
            <a:r>
              <a:rPr lang="en-IN" sz="2200" dirty="0"/>
              <a:t>)</a:t>
            </a:r>
          </a:p>
          <a:p>
            <a:pPr marL="0" indent="0">
              <a:buNone/>
            </a:pPr>
            <a:r>
              <a:rPr lang="en-IN" sz="2200" dirty="0"/>
              <a:t>print("plist =", plist)</a:t>
            </a:r>
          </a:p>
          <a:p>
            <a:pPr marL="0" indent="0">
              <a:buNone/>
            </a:pPr>
            <a:r>
              <a:rPr lang="en-IN" sz="2200" dirty="0"/>
              <a:t>print("</a:t>
            </a:r>
            <a:r>
              <a:rPr lang="en-IN" sz="2200" dirty="0" err="1"/>
              <a:t>plist.clear</a:t>
            </a:r>
            <a:r>
              <a:rPr lang="en-IN" sz="2200" dirty="0"/>
              <a:t>()")</a:t>
            </a:r>
          </a:p>
          <a:p>
            <a:pPr marL="0" indent="0">
              <a:buNone/>
            </a:pPr>
            <a:r>
              <a:rPr lang="en-IN" sz="2200" dirty="0" err="1"/>
              <a:t>plist.clear</a:t>
            </a:r>
            <a:r>
              <a:rPr lang="en-IN" sz="2200" dirty="0"/>
              <a:t>()</a:t>
            </a:r>
          </a:p>
          <a:p>
            <a:pPr marL="0" indent="0">
              <a:buNone/>
            </a:pPr>
            <a:r>
              <a:rPr lang="en-IN" sz="2200" dirty="0"/>
              <a:t>print("plist =", plist)</a:t>
            </a:r>
          </a:p>
        </p:txBody>
      </p:sp>
    </p:spTree>
    <p:extLst>
      <p:ext uri="{BB962C8B-B14F-4D97-AF65-F5344CB8AC3E}">
        <p14:creationId xmlns:p14="http://schemas.microsoft.com/office/powerpoint/2010/main" val="39083145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55F823-1C8E-AB53-841B-BD0D52FC2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862" y="791362"/>
            <a:ext cx="9029700" cy="2428875"/>
          </a:xfrm>
        </p:spPr>
      </p:pic>
    </p:spTree>
    <p:extLst>
      <p:ext uri="{BB962C8B-B14F-4D97-AF65-F5344CB8AC3E}">
        <p14:creationId xmlns:p14="http://schemas.microsoft.com/office/powerpoint/2010/main" val="16023824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1BF3-6965-BA34-0465-D059670A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= input("data: ")</a:t>
            </a:r>
          </a:p>
          <a:p>
            <a:pPr marL="0" indent="0">
              <a:buNone/>
            </a:pPr>
            <a:r>
              <a:rPr lang="en-US" dirty="0"/>
              <a:t>list1 = </a:t>
            </a:r>
            <a:r>
              <a:rPr lang="en-US" dirty="0" err="1"/>
              <a:t>data.split</a:t>
            </a:r>
            <a:r>
              <a:rPr lang="en-US" dirty="0"/>
              <a:t>(",")</a:t>
            </a:r>
          </a:p>
          <a:p>
            <a:pPr marL="0" indent="0">
              <a:buNone/>
            </a:pPr>
            <a:r>
              <a:rPr lang="en-US" dirty="0"/>
              <a:t>list2 = []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(list1)):</a:t>
            </a:r>
          </a:p>
          <a:p>
            <a:pPr marL="0" indent="0">
              <a:buNone/>
            </a:pPr>
            <a:r>
              <a:rPr lang="en-US" dirty="0"/>
              <a:t>	if list1[</a:t>
            </a:r>
            <a:r>
              <a:rPr lang="en-US" dirty="0" err="1"/>
              <a:t>i</a:t>
            </a:r>
            <a:r>
              <a:rPr lang="en-US" dirty="0"/>
              <a:t>] not in list2:</a:t>
            </a:r>
          </a:p>
          <a:p>
            <a:pPr marL="0" indent="0">
              <a:buNone/>
            </a:pPr>
            <a:r>
              <a:rPr lang="en-US" dirty="0"/>
              <a:t>		list2.append(list1[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print(list1)</a:t>
            </a:r>
          </a:p>
          <a:p>
            <a:pPr marL="0" indent="0">
              <a:buNone/>
            </a:pPr>
            <a:r>
              <a:rPr lang="en-US" dirty="0"/>
              <a:t>print("after removing duplicates:", list2)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7487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2B7B6E-0337-E916-F897-98CF866BA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5939160" cy="679141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179AA6-388F-E2E8-B176-6586B103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161" y="66583"/>
            <a:ext cx="6178858" cy="672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643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B87A63-EB5D-46E7-02EF-BC25FFBE4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730" y="1402672"/>
            <a:ext cx="9287245" cy="3121703"/>
          </a:xfrm>
        </p:spPr>
      </p:pic>
    </p:spTree>
    <p:extLst>
      <p:ext uri="{BB962C8B-B14F-4D97-AF65-F5344CB8AC3E}">
        <p14:creationId xmlns:p14="http://schemas.microsoft.com/office/powerpoint/2010/main" val="195806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D3D71A-0038-9D59-56F8-3FA239F9A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782" y="281512"/>
            <a:ext cx="8839200" cy="23907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A5D089-EBC0-904F-9A2C-13604977F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782" y="3079210"/>
            <a:ext cx="88392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508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1BF3-6965-BA34-0465-D059670A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size = </a:t>
            </a:r>
            <a:r>
              <a:rPr lang="en-IN" dirty="0" err="1"/>
              <a:t>len</a:t>
            </a:r>
            <a:r>
              <a:rPr lang="en-IN" dirty="0"/>
              <a:t>(list1)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range(size):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print("length:", size)</a:t>
            </a:r>
          </a:p>
          <a:p>
            <a:pPr marL="0" indent="0">
              <a:buNone/>
            </a:pPr>
            <a:r>
              <a:rPr lang="en-IN" dirty="0"/>
              <a:t>print("list enumerate:", list(enumerate(list1)))</a:t>
            </a:r>
          </a:p>
          <a:p>
            <a:pPr marL="0" indent="0">
              <a:buNone/>
            </a:pPr>
            <a:r>
              <a:rPr lang="en-IN" dirty="0"/>
              <a:t>print("max:", max(list1))</a:t>
            </a:r>
          </a:p>
          <a:p>
            <a:pPr marL="0" indent="0">
              <a:buNone/>
            </a:pPr>
            <a:r>
              <a:rPr lang="en-IN" dirty="0"/>
              <a:t>print("min:", min(list1))</a:t>
            </a:r>
          </a:p>
          <a:p>
            <a:pPr marL="0" indent="0">
              <a:buNone/>
            </a:pPr>
            <a:r>
              <a:rPr lang="en-IN" dirty="0"/>
              <a:t>print("list:", sorted(list1))</a:t>
            </a:r>
          </a:p>
        </p:txBody>
      </p:sp>
    </p:spTree>
    <p:extLst>
      <p:ext uri="{BB962C8B-B14F-4D97-AF65-F5344CB8AC3E}">
        <p14:creationId xmlns:p14="http://schemas.microsoft.com/office/powerpoint/2010/main" val="4020008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3440EB-939F-981E-1627-163585C8A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114" y="733610"/>
            <a:ext cx="9020175" cy="2952750"/>
          </a:xfrm>
        </p:spPr>
      </p:pic>
    </p:spTree>
    <p:extLst>
      <p:ext uri="{BB962C8B-B14F-4D97-AF65-F5344CB8AC3E}">
        <p14:creationId xmlns:p14="http://schemas.microsoft.com/office/powerpoint/2010/main" val="15539001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1BF3-6965-BA34-0465-D059670A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data = input("data: ")</a:t>
            </a:r>
          </a:p>
          <a:p>
            <a:pPr marL="0" indent="0">
              <a:buNone/>
            </a:pPr>
            <a:r>
              <a:rPr lang="en-US" dirty="0"/>
              <a:t>list1 = </a:t>
            </a:r>
            <a:r>
              <a:rPr lang="en-US" dirty="0" err="1"/>
              <a:t>data.split</a:t>
            </a:r>
            <a:r>
              <a:rPr lang="en-US" dirty="0"/>
              <a:t>(",")</a:t>
            </a:r>
          </a:p>
          <a:p>
            <a:pPr marL="0" indent="0">
              <a:buNone/>
            </a:pPr>
            <a:r>
              <a:rPr lang="en-US" dirty="0"/>
              <a:t>size = </a:t>
            </a:r>
            <a:r>
              <a:rPr lang="en-US" dirty="0" err="1"/>
              <a:t>len</a:t>
            </a:r>
            <a:r>
              <a:rPr lang="en-US" dirty="0"/>
              <a:t>(list1)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range(size):</a:t>
            </a:r>
          </a:p>
          <a:p>
            <a:pPr marL="0" indent="0">
              <a:buNone/>
            </a:pPr>
            <a:r>
              <a:rPr lang="en-US" dirty="0"/>
              <a:t>	list1[</a:t>
            </a:r>
            <a:r>
              <a:rPr lang="en-US" dirty="0" err="1"/>
              <a:t>i</a:t>
            </a:r>
            <a:r>
              <a:rPr lang="en-US" dirty="0"/>
              <a:t>] = int(list1[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 err="1"/>
              <a:t>max_val</a:t>
            </a:r>
            <a:r>
              <a:rPr lang="en-US" dirty="0"/>
              <a:t> = max(list1)</a:t>
            </a:r>
          </a:p>
          <a:p>
            <a:pPr marL="0" indent="0">
              <a:buNone/>
            </a:pPr>
            <a:r>
              <a:rPr lang="en-US" dirty="0" err="1"/>
              <a:t>min_val</a:t>
            </a:r>
            <a:r>
              <a:rPr lang="en-US" dirty="0"/>
              <a:t> = min(list1)</a:t>
            </a:r>
          </a:p>
          <a:p>
            <a:pPr marL="0" indent="0">
              <a:buNone/>
            </a:pPr>
            <a:r>
              <a:rPr lang="en-US" dirty="0"/>
              <a:t>print("min:", </a:t>
            </a:r>
            <a:r>
              <a:rPr lang="en-US" dirty="0" err="1"/>
              <a:t>min_val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print("max:", </a:t>
            </a:r>
            <a:r>
              <a:rPr lang="en-US" dirty="0" err="1"/>
              <a:t>max_val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difference = </a:t>
            </a:r>
            <a:r>
              <a:rPr lang="en-US" dirty="0" err="1"/>
              <a:t>max_val</a:t>
            </a:r>
            <a:r>
              <a:rPr lang="en-US" dirty="0"/>
              <a:t> - </a:t>
            </a:r>
            <a:r>
              <a:rPr lang="en-US" dirty="0" err="1"/>
              <a:t>min_val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print("difference:", difference)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1704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C6F4DB-B2CF-2F7B-83FB-795A4EE1F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682" y="830378"/>
            <a:ext cx="8943975" cy="2190750"/>
          </a:xfrm>
        </p:spPr>
      </p:pic>
    </p:spTree>
    <p:extLst>
      <p:ext uri="{BB962C8B-B14F-4D97-AF65-F5344CB8AC3E}">
        <p14:creationId xmlns:p14="http://schemas.microsoft.com/office/powerpoint/2010/main" val="2012466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9178-B7C1-101B-3048-A967E0E3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data1 = input("data: ")</a:t>
            </a:r>
          </a:p>
          <a:p>
            <a:pPr marL="0" indent="0">
              <a:buNone/>
            </a:pPr>
            <a:r>
              <a:rPr lang="en-IN" dirty="0"/>
              <a:t>list1 = data1.split(",")</a:t>
            </a:r>
          </a:p>
          <a:p>
            <a:pPr marL="0" indent="0">
              <a:buNone/>
            </a:pPr>
            <a:r>
              <a:rPr lang="en-IN" dirty="0"/>
              <a:t>size1 = </a:t>
            </a:r>
            <a:r>
              <a:rPr lang="en-IN" dirty="0" err="1"/>
              <a:t>len</a:t>
            </a:r>
            <a:r>
              <a:rPr lang="en-IN" dirty="0"/>
              <a:t>(list1)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range(size1):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sum = 0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range(size1):</a:t>
            </a:r>
          </a:p>
          <a:p>
            <a:pPr marL="0" indent="0">
              <a:buNone/>
            </a:pPr>
            <a:r>
              <a:rPr lang="en-IN" dirty="0"/>
              <a:t>	sum = sum+list1[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print("sum:", sum)</a:t>
            </a:r>
          </a:p>
        </p:txBody>
      </p:sp>
    </p:spTree>
    <p:extLst>
      <p:ext uri="{BB962C8B-B14F-4D97-AF65-F5344CB8AC3E}">
        <p14:creationId xmlns:p14="http://schemas.microsoft.com/office/powerpoint/2010/main" val="14808540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ED6725-E8E3-17F3-8646-DEEE4C6BA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7" y="547310"/>
            <a:ext cx="9001125" cy="3467100"/>
          </a:xfrm>
        </p:spPr>
      </p:pic>
    </p:spTree>
    <p:extLst>
      <p:ext uri="{BB962C8B-B14F-4D97-AF65-F5344CB8AC3E}">
        <p14:creationId xmlns:p14="http://schemas.microsoft.com/office/powerpoint/2010/main" val="15824949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9178-B7C1-101B-3048-A967E0E3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size = </a:t>
            </a:r>
            <a:r>
              <a:rPr lang="en-IN" dirty="0" err="1"/>
              <a:t>len</a:t>
            </a:r>
            <a:r>
              <a:rPr lang="en-IN" dirty="0"/>
              <a:t>(list1)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range(size):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s = sum(list1)</a:t>
            </a:r>
          </a:p>
          <a:p>
            <a:pPr marL="0" indent="0">
              <a:buNone/>
            </a:pPr>
            <a:r>
              <a:rPr lang="en-IN" dirty="0"/>
              <a:t>print("list:", list1)</a:t>
            </a:r>
          </a:p>
          <a:p>
            <a:pPr marL="0" indent="0">
              <a:buNone/>
            </a:pPr>
            <a:r>
              <a:rPr lang="en-IN" dirty="0"/>
              <a:t>print("sum:", s)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range(size):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list1[</a:t>
            </a:r>
            <a:r>
              <a:rPr lang="en-IN" dirty="0" err="1"/>
              <a:t>i</a:t>
            </a:r>
            <a:r>
              <a:rPr lang="en-IN" dirty="0"/>
              <a:t>] * list1[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print("squares:", list1)</a:t>
            </a:r>
          </a:p>
          <a:p>
            <a:pPr marL="0" indent="0">
              <a:buNone/>
            </a:pPr>
            <a:r>
              <a:rPr lang="en-IN" dirty="0"/>
              <a:t>print("sum of squares:", sum(list1))</a:t>
            </a:r>
          </a:p>
        </p:txBody>
      </p:sp>
    </p:spTree>
    <p:extLst>
      <p:ext uri="{BB962C8B-B14F-4D97-AF65-F5344CB8AC3E}">
        <p14:creationId xmlns:p14="http://schemas.microsoft.com/office/powerpoint/2010/main" val="32911013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4A91C-3992-8717-E6C4-5F1C775BF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582" y="273875"/>
            <a:ext cx="9048750" cy="32670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65A3BC-B996-4DC1-5BB5-E7BD10E3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60" y="3831400"/>
            <a:ext cx="6438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444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9D38-6DD3-7917-37AE-8B640625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data1=input("data1: ")</a:t>
            </a:r>
          </a:p>
          <a:p>
            <a:pPr marL="0" indent="0">
              <a:buNone/>
            </a:pPr>
            <a:r>
              <a:rPr lang="en-IN" dirty="0"/>
              <a:t>data2=input("data2: ")</a:t>
            </a:r>
          </a:p>
          <a:p>
            <a:pPr marL="0" indent="0">
              <a:buNone/>
            </a:pPr>
            <a:r>
              <a:rPr lang="en-IN" dirty="0"/>
              <a:t>l1=data1.split(",")</a:t>
            </a:r>
          </a:p>
          <a:p>
            <a:pPr marL="0" indent="0">
              <a:buNone/>
            </a:pPr>
            <a:r>
              <a:rPr lang="en-IN" dirty="0"/>
              <a:t>l2=data2.split(",")</a:t>
            </a:r>
          </a:p>
          <a:p>
            <a:pPr marL="0" indent="0">
              <a:buNone/>
            </a:pPr>
            <a:r>
              <a:rPr lang="en-IN" dirty="0"/>
              <a:t>str1='{'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len</a:t>
            </a:r>
            <a:r>
              <a:rPr lang="en-IN" dirty="0"/>
              <a:t>(l1)!=</a:t>
            </a:r>
            <a:r>
              <a:rPr lang="en-IN" dirty="0" err="1"/>
              <a:t>len</a:t>
            </a:r>
            <a:r>
              <a:rPr lang="en-IN" dirty="0"/>
              <a:t>(l2):</a:t>
            </a:r>
          </a:p>
          <a:p>
            <a:pPr marL="0" indent="0">
              <a:buNone/>
            </a:pPr>
            <a:r>
              <a:rPr lang="en-IN" dirty="0"/>
              <a:t>	print("lists are different lengths")</a:t>
            </a:r>
          </a:p>
          <a:p>
            <a:pPr marL="0" indent="0">
              <a:buNone/>
            </a:pPr>
            <a:r>
              <a:rPr lang="en-IN" dirty="0"/>
              <a:t>	exit()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(l1)):</a:t>
            </a:r>
          </a:p>
          <a:p>
            <a:pPr marL="0" indent="0">
              <a:buNone/>
            </a:pPr>
            <a:r>
              <a:rPr lang="en-IN" dirty="0"/>
              <a:t>		str1=str1+"'"+l1[</a:t>
            </a:r>
            <a:r>
              <a:rPr lang="en-IN" dirty="0" err="1"/>
              <a:t>i</a:t>
            </a:r>
            <a:r>
              <a:rPr lang="en-IN" dirty="0"/>
              <a:t>]+"'"+":"+"'"+l2[</a:t>
            </a:r>
            <a:r>
              <a:rPr lang="en-IN" dirty="0" err="1"/>
              <a:t>i</a:t>
            </a:r>
            <a:r>
              <a:rPr lang="en-IN" dirty="0"/>
              <a:t>]+"'"+","</a:t>
            </a:r>
          </a:p>
          <a:p>
            <a:pPr marL="0" indent="0">
              <a:buNone/>
            </a:pPr>
            <a:r>
              <a:rPr lang="en-IN" dirty="0"/>
              <a:t>print(str1[0:len(str1)-1]+"}")</a:t>
            </a:r>
          </a:p>
        </p:txBody>
      </p:sp>
    </p:spTree>
    <p:extLst>
      <p:ext uri="{BB962C8B-B14F-4D97-AF65-F5344CB8AC3E}">
        <p14:creationId xmlns:p14="http://schemas.microsoft.com/office/powerpoint/2010/main" val="30978847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839204-B804-1A1F-71E8-C3FE597BE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170" y="539650"/>
            <a:ext cx="8896350" cy="4067175"/>
          </a:xfrm>
        </p:spPr>
      </p:pic>
    </p:spTree>
    <p:extLst>
      <p:ext uri="{BB962C8B-B14F-4D97-AF65-F5344CB8AC3E}">
        <p14:creationId xmlns:p14="http://schemas.microsoft.com/office/powerpoint/2010/main" val="183421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9B4D-969E-FEE5-5707-37187E03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= input("data: ")</a:t>
            </a:r>
          </a:p>
          <a:p>
            <a:pPr marL="0" indent="0">
              <a:buNone/>
            </a:pPr>
            <a:r>
              <a:rPr lang="en-US" dirty="0"/>
              <a:t>print("type of data:", type(data))</a:t>
            </a:r>
          </a:p>
          <a:p>
            <a:pPr marL="0" indent="0">
              <a:buNone/>
            </a:pPr>
            <a:r>
              <a:rPr lang="en-US" dirty="0"/>
              <a:t>list1 = </a:t>
            </a:r>
            <a:r>
              <a:rPr lang="en-US" dirty="0" err="1"/>
              <a:t>data.split</a:t>
            </a:r>
            <a:r>
              <a:rPr lang="en-US" dirty="0"/>
              <a:t>() # split() is used to convert a string into list</a:t>
            </a:r>
          </a:p>
          <a:p>
            <a:pPr marL="0" indent="0">
              <a:buNone/>
            </a:pPr>
            <a:r>
              <a:rPr lang="en-US" dirty="0"/>
              <a:t>print("list:", list1)</a:t>
            </a:r>
          </a:p>
          <a:p>
            <a:pPr marL="0" indent="0">
              <a:buNone/>
            </a:pPr>
            <a:r>
              <a:rPr lang="en-US" dirty="0"/>
              <a:t>print("type of list:", type(list1))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7168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9D38-6DD3-7917-37AE-8B640625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data1 = input("data1: ")</a:t>
            </a:r>
          </a:p>
          <a:p>
            <a:pPr marL="0" indent="0">
              <a:buNone/>
            </a:pPr>
            <a:r>
              <a:rPr lang="en-US" dirty="0"/>
              <a:t>list1 = data1.split(",")</a:t>
            </a:r>
          </a:p>
          <a:p>
            <a:pPr marL="0" indent="0">
              <a:buNone/>
            </a:pPr>
            <a:r>
              <a:rPr lang="en-US" dirty="0"/>
              <a:t>data2 = input("data2: ")</a:t>
            </a:r>
          </a:p>
          <a:p>
            <a:pPr marL="0" indent="0">
              <a:buNone/>
            </a:pPr>
            <a:r>
              <a:rPr lang="en-US" dirty="0"/>
              <a:t>list2 = data2.split(",")</a:t>
            </a:r>
          </a:p>
          <a:p>
            <a:pPr marL="0" indent="0">
              <a:buNone/>
            </a:pPr>
            <a:r>
              <a:rPr lang="en-US" dirty="0"/>
              <a:t>size1 = </a:t>
            </a:r>
            <a:r>
              <a:rPr lang="en-US" dirty="0" err="1"/>
              <a:t>len</a:t>
            </a:r>
            <a:r>
              <a:rPr lang="en-US" dirty="0"/>
              <a:t>(list1)</a:t>
            </a:r>
          </a:p>
          <a:p>
            <a:pPr marL="0" indent="0">
              <a:buNone/>
            </a:pPr>
            <a:r>
              <a:rPr lang="en-US" dirty="0"/>
              <a:t>size2 = </a:t>
            </a:r>
            <a:r>
              <a:rPr lang="en-US" dirty="0" err="1"/>
              <a:t>len</a:t>
            </a:r>
            <a:r>
              <a:rPr lang="en-US" dirty="0"/>
              <a:t>(list2)</a:t>
            </a:r>
          </a:p>
          <a:p>
            <a:pPr marL="0" indent="0">
              <a:buNone/>
            </a:pPr>
            <a:r>
              <a:rPr lang="en-US" dirty="0"/>
              <a:t>if(size1 == size2):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range(size1):</a:t>
            </a:r>
          </a:p>
          <a:p>
            <a:pPr marL="0" indent="0">
              <a:buNone/>
            </a:pPr>
            <a:r>
              <a:rPr lang="en-US" dirty="0"/>
              <a:t>		list1[</a:t>
            </a:r>
            <a:r>
              <a:rPr lang="en-US" dirty="0" err="1"/>
              <a:t>i</a:t>
            </a:r>
            <a:r>
              <a:rPr lang="en-US" dirty="0"/>
              <a:t>] = int(list1[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range(size2):</a:t>
            </a:r>
          </a:p>
          <a:p>
            <a:pPr marL="0" indent="0">
              <a:buNone/>
            </a:pPr>
            <a:r>
              <a:rPr lang="en-US" dirty="0"/>
              <a:t>		list2[</a:t>
            </a:r>
            <a:r>
              <a:rPr lang="en-US" dirty="0" err="1"/>
              <a:t>i</a:t>
            </a:r>
            <a:r>
              <a:rPr lang="en-US" dirty="0"/>
              <a:t>] = int(list2[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	list3 = []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range(0, </a:t>
            </a:r>
            <a:r>
              <a:rPr lang="en-US" dirty="0" err="1"/>
              <a:t>len</a:t>
            </a:r>
            <a:r>
              <a:rPr lang="en-US" dirty="0"/>
              <a:t>(list1)):</a:t>
            </a:r>
          </a:p>
          <a:p>
            <a:pPr marL="0" indent="0">
              <a:buNone/>
            </a:pPr>
            <a:r>
              <a:rPr lang="en-US" dirty="0"/>
              <a:t>		list3.append(abs(list1[</a:t>
            </a:r>
            <a:r>
              <a:rPr lang="en-US" dirty="0" err="1"/>
              <a:t>i</a:t>
            </a:r>
            <a:r>
              <a:rPr lang="en-US" dirty="0"/>
              <a:t>] - list2[</a:t>
            </a:r>
            <a:r>
              <a:rPr lang="en-US" dirty="0" err="1"/>
              <a:t>i</a:t>
            </a:r>
            <a:r>
              <a:rPr lang="en-US" dirty="0"/>
              <a:t>]))</a:t>
            </a:r>
          </a:p>
          <a:p>
            <a:pPr marL="0" indent="0">
              <a:buNone/>
            </a:pPr>
            <a:r>
              <a:rPr lang="en-US" dirty="0"/>
              <a:t>	print(list3)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print("lists are different lengths")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0310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28D6B9-B5B7-63F8-E766-F4624BD1A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79" y="61966"/>
            <a:ext cx="5740894" cy="292980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E3F4A-7040-5AC7-5659-BD867C77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8" y="2991774"/>
            <a:ext cx="5663955" cy="3804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09740F-28CB-9F16-B8CD-F564F6F33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712" y="61966"/>
            <a:ext cx="4492101" cy="673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78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C5C67B-F342-06DB-3E6A-F27853372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870" y="425450"/>
            <a:ext cx="6134953" cy="6197292"/>
          </a:xfrm>
        </p:spPr>
      </p:pic>
    </p:spTree>
    <p:extLst>
      <p:ext uri="{BB962C8B-B14F-4D97-AF65-F5344CB8AC3E}">
        <p14:creationId xmlns:p14="http://schemas.microsoft.com/office/powerpoint/2010/main" val="3266558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089BDE-958B-878D-5A21-B0326F87E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235" y="436447"/>
            <a:ext cx="8705850" cy="4752975"/>
          </a:xfrm>
        </p:spPr>
      </p:pic>
    </p:spTree>
    <p:extLst>
      <p:ext uri="{BB962C8B-B14F-4D97-AF65-F5344CB8AC3E}">
        <p14:creationId xmlns:p14="http://schemas.microsoft.com/office/powerpoint/2010/main" val="26054675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9D38-6DD3-7917-37AE-8B640625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data = input("data1: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element = input("element: ")</a:t>
            </a:r>
          </a:p>
          <a:p>
            <a:pPr marL="0" indent="0">
              <a:buNone/>
            </a:pPr>
            <a:r>
              <a:rPr lang="en-IN" dirty="0"/>
              <a:t>list1.append(element)</a:t>
            </a:r>
          </a:p>
          <a:p>
            <a:pPr marL="0" indent="0">
              <a:buNone/>
            </a:pPr>
            <a:r>
              <a:rPr lang="en-IN" dirty="0"/>
              <a:t>print("after append:", list1)</a:t>
            </a:r>
          </a:p>
          <a:p>
            <a:pPr marL="0" indent="0">
              <a:buNone/>
            </a:pPr>
            <a:r>
              <a:rPr lang="en-IN" dirty="0"/>
              <a:t>data1 = input("data2: ")</a:t>
            </a:r>
          </a:p>
          <a:p>
            <a:pPr marL="0" indent="0">
              <a:buNone/>
            </a:pPr>
            <a:r>
              <a:rPr lang="en-IN" dirty="0"/>
              <a:t>list2 = data1.split(",")</a:t>
            </a:r>
          </a:p>
          <a:p>
            <a:pPr marL="0" indent="0">
              <a:buNone/>
            </a:pPr>
            <a:r>
              <a:rPr lang="en-IN" dirty="0"/>
              <a:t>list1.append(list2)</a:t>
            </a:r>
          </a:p>
          <a:p>
            <a:pPr marL="0" indent="0">
              <a:buNone/>
            </a:pPr>
            <a:r>
              <a:rPr lang="en-IN" dirty="0"/>
              <a:t>print("after append:", list1)</a:t>
            </a:r>
          </a:p>
          <a:p>
            <a:pPr marL="0" indent="0">
              <a:buNone/>
            </a:pPr>
            <a:r>
              <a:rPr lang="en-IN" dirty="0"/>
              <a:t>list1.extend(list2)</a:t>
            </a:r>
          </a:p>
          <a:p>
            <a:pPr marL="0" indent="0">
              <a:buNone/>
            </a:pPr>
            <a:r>
              <a:rPr lang="en-IN" dirty="0"/>
              <a:t>print("after extending:", list1)</a:t>
            </a:r>
          </a:p>
        </p:txBody>
      </p:sp>
    </p:spTree>
    <p:extLst>
      <p:ext uri="{BB962C8B-B14F-4D97-AF65-F5344CB8AC3E}">
        <p14:creationId xmlns:p14="http://schemas.microsoft.com/office/powerpoint/2010/main" val="20695776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56547-B6DD-B597-668B-4E1D9637C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187" y="461885"/>
            <a:ext cx="9029700" cy="2438400"/>
          </a:xfrm>
        </p:spPr>
      </p:pic>
    </p:spTree>
    <p:extLst>
      <p:ext uri="{BB962C8B-B14F-4D97-AF65-F5344CB8AC3E}">
        <p14:creationId xmlns:p14="http://schemas.microsoft.com/office/powerpoint/2010/main" val="41506108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E499-368D-95AC-F517-61F04D09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#Program to reverse a list</a:t>
            </a:r>
          </a:p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list1.reverse() </a:t>
            </a:r>
          </a:p>
          <a:p>
            <a:pPr marL="0" indent="0">
              <a:buNone/>
            </a:pPr>
            <a:r>
              <a:rPr lang="en-IN" dirty="0"/>
              <a:t>print("reverse:", list1)</a:t>
            </a:r>
          </a:p>
        </p:txBody>
      </p:sp>
    </p:spTree>
    <p:extLst>
      <p:ext uri="{BB962C8B-B14F-4D97-AF65-F5344CB8AC3E}">
        <p14:creationId xmlns:p14="http://schemas.microsoft.com/office/powerpoint/2010/main" val="10959379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F000EC-6CF4-5FDA-244F-C33DDCD11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228" y="493744"/>
            <a:ext cx="8820150" cy="2676525"/>
          </a:xfrm>
        </p:spPr>
      </p:pic>
    </p:spTree>
    <p:extLst>
      <p:ext uri="{BB962C8B-B14F-4D97-AF65-F5344CB8AC3E}">
        <p14:creationId xmlns:p14="http://schemas.microsoft.com/office/powerpoint/2010/main" val="18396756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E499-368D-95AC-F517-61F04D09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size = </a:t>
            </a:r>
            <a:r>
              <a:rPr lang="en-IN" dirty="0" err="1"/>
              <a:t>len</a:t>
            </a:r>
            <a:r>
              <a:rPr lang="en-IN" dirty="0"/>
              <a:t>(list1)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range(size):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count = 0</a:t>
            </a:r>
          </a:p>
          <a:p>
            <a:pPr marL="0" indent="0">
              <a:buNone/>
            </a:pPr>
            <a:r>
              <a:rPr lang="en-IN" dirty="0"/>
              <a:t>element = int(input("element: "))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range(0, 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if list1[</a:t>
            </a:r>
            <a:r>
              <a:rPr lang="en-IN" dirty="0" err="1"/>
              <a:t>i</a:t>
            </a:r>
            <a:r>
              <a:rPr lang="en-IN" dirty="0"/>
              <a:t>] == element:</a:t>
            </a:r>
          </a:p>
          <a:p>
            <a:pPr marL="0" indent="0">
              <a:buNone/>
            </a:pPr>
            <a:r>
              <a:rPr lang="en-IN" dirty="0"/>
              <a:t>		count = count + 1</a:t>
            </a:r>
          </a:p>
          <a:p>
            <a:pPr marL="0" indent="0">
              <a:buNone/>
            </a:pPr>
            <a:r>
              <a:rPr lang="en-IN" dirty="0"/>
              <a:t>print(element, "occurs", count, "times")</a:t>
            </a:r>
          </a:p>
        </p:txBody>
      </p:sp>
    </p:spTree>
    <p:extLst>
      <p:ext uri="{BB962C8B-B14F-4D97-AF65-F5344CB8AC3E}">
        <p14:creationId xmlns:p14="http://schemas.microsoft.com/office/powerpoint/2010/main" val="7336740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F0567F-C586-2DF7-BF4C-D6178249B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87" y="257051"/>
            <a:ext cx="9039225" cy="2457450"/>
          </a:xfrm>
        </p:spPr>
      </p:pic>
    </p:spTree>
    <p:extLst>
      <p:ext uri="{BB962C8B-B14F-4D97-AF65-F5344CB8AC3E}">
        <p14:creationId xmlns:p14="http://schemas.microsoft.com/office/powerpoint/2010/main" val="78974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0134CD-7BBA-1281-8214-C386D4A9F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805" y="533400"/>
            <a:ext cx="8943975" cy="2895600"/>
          </a:xfrm>
        </p:spPr>
      </p:pic>
    </p:spTree>
    <p:extLst>
      <p:ext uri="{BB962C8B-B14F-4D97-AF65-F5344CB8AC3E}">
        <p14:creationId xmlns:p14="http://schemas.microsoft.com/office/powerpoint/2010/main" val="14364080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E499-368D-95AC-F517-61F04D09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range(0, 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sum1 = 0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range(0, 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sum1 = sum1 + list1[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print("sum:", sum1)</a:t>
            </a:r>
          </a:p>
        </p:txBody>
      </p:sp>
    </p:spTree>
    <p:extLst>
      <p:ext uri="{BB962C8B-B14F-4D97-AF65-F5344CB8AC3E}">
        <p14:creationId xmlns:p14="http://schemas.microsoft.com/office/powerpoint/2010/main" val="30380002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90D832-2BFD-5D97-52A2-45DB4F17B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725" y="620713"/>
            <a:ext cx="8972550" cy="5210175"/>
          </a:xfrm>
        </p:spPr>
      </p:pic>
    </p:spTree>
    <p:extLst>
      <p:ext uri="{BB962C8B-B14F-4D97-AF65-F5344CB8AC3E}">
        <p14:creationId xmlns:p14="http://schemas.microsoft.com/office/powerpoint/2010/main" val="23279557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E499-368D-95AC-F517-61F04D09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data = input("data: ")</a:t>
            </a:r>
          </a:p>
          <a:p>
            <a:pPr marL="0" indent="0">
              <a:buNone/>
            </a:pPr>
            <a:r>
              <a:rPr lang="en-US" dirty="0" err="1"/>
              <a:t>my_list</a:t>
            </a:r>
            <a:r>
              <a:rPr lang="en-US" dirty="0"/>
              <a:t> = </a:t>
            </a:r>
            <a:r>
              <a:rPr lang="en-US" dirty="0" err="1"/>
              <a:t>data.split</a:t>
            </a:r>
            <a:r>
              <a:rPr lang="en-US" dirty="0"/>
              <a:t>(",")</a:t>
            </a:r>
          </a:p>
          <a:p>
            <a:pPr marL="0" indent="0">
              <a:buNone/>
            </a:pPr>
            <a:r>
              <a:rPr lang="en-US" dirty="0"/>
              <a:t>size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range(size):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int(</a:t>
            </a:r>
            <a:r>
              <a:rPr lang="en-US" dirty="0" err="1"/>
              <a:t>my_list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print("list:", 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find = int(input("num: "))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 - 1):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my_list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find: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my_list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+ 1] == find:</a:t>
            </a:r>
          </a:p>
          <a:p>
            <a:pPr marL="0" indent="0">
              <a:buNone/>
            </a:pPr>
            <a:r>
              <a:rPr lang="en-US" dirty="0"/>
              <a:t>			result = "True"</a:t>
            </a:r>
          </a:p>
          <a:p>
            <a:pPr marL="0" indent="0">
              <a:buNone/>
            </a:pPr>
            <a:r>
              <a:rPr lang="en-US" dirty="0"/>
              <a:t>			break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result = "False"</a:t>
            </a:r>
          </a:p>
          <a:p>
            <a:pPr marL="0" indent="0">
              <a:buNone/>
            </a:pPr>
            <a:r>
              <a:rPr lang="en-US" dirty="0"/>
              <a:t>print(result)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3923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2BD22F-BC64-39D9-C75C-7D6CFE23F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048" y="715176"/>
            <a:ext cx="8867775" cy="3867150"/>
          </a:xfrm>
        </p:spPr>
      </p:pic>
    </p:spTree>
    <p:extLst>
      <p:ext uri="{BB962C8B-B14F-4D97-AF65-F5344CB8AC3E}">
        <p14:creationId xmlns:p14="http://schemas.microsoft.com/office/powerpoint/2010/main" val="18533928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E499-368D-95AC-F517-61F04D09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data = input("data: ")</a:t>
            </a:r>
          </a:p>
          <a:p>
            <a:pPr marL="0" indent="0">
              <a:buNone/>
            </a:pPr>
            <a:r>
              <a:rPr lang="en-US" dirty="0"/>
              <a:t>big = </a:t>
            </a:r>
            <a:r>
              <a:rPr lang="en-US" dirty="0" err="1"/>
              <a:t>data.split</a:t>
            </a:r>
            <a:r>
              <a:rPr lang="en-US" dirty="0"/>
              <a:t>(",")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</a:t>
            </a:r>
            <a:r>
              <a:rPr lang="en-US" dirty="0" err="1"/>
              <a:t>len</a:t>
            </a:r>
            <a:r>
              <a:rPr lang="en-US" dirty="0"/>
              <a:t>(big)):</a:t>
            </a:r>
          </a:p>
          <a:p>
            <a:pPr marL="0" indent="0">
              <a:buNone/>
            </a:pPr>
            <a:r>
              <a:rPr lang="en-US" dirty="0"/>
              <a:t>	big[</a:t>
            </a:r>
            <a:r>
              <a:rPr lang="en-US" dirty="0" err="1"/>
              <a:t>i</a:t>
            </a:r>
            <a:r>
              <a:rPr lang="en-US" dirty="0"/>
              <a:t>] = int(big[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sub = input("seq of elements: ")</a:t>
            </a:r>
          </a:p>
          <a:p>
            <a:pPr marL="0" indent="0">
              <a:buNone/>
            </a:pPr>
            <a:r>
              <a:rPr lang="en-US" dirty="0"/>
              <a:t>small = </a:t>
            </a:r>
            <a:r>
              <a:rPr lang="en-US" dirty="0" err="1"/>
              <a:t>sub.split</a:t>
            </a:r>
            <a:r>
              <a:rPr lang="en-US" dirty="0"/>
              <a:t>(",")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</a:t>
            </a:r>
            <a:r>
              <a:rPr lang="en-US" dirty="0" err="1"/>
              <a:t>len</a:t>
            </a:r>
            <a:r>
              <a:rPr lang="en-US" dirty="0"/>
              <a:t>(small)):</a:t>
            </a:r>
          </a:p>
          <a:p>
            <a:pPr marL="0" indent="0">
              <a:buNone/>
            </a:pPr>
            <a:r>
              <a:rPr lang="en-US" dirty="0"/>
              <a:t>	small[</a:t>
            </a:r>
            <a:r>
              <a:rPr lang="en-US" dirty="0" err="1"/>
              <a:t>i</a:t>
            </a:r>
            <a:r>
              <a:rPr lang="en-US" dirty="0"/>
              <a:t>] = int(small[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count=0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(small)):</a:t>
            </a:r>
          </a:p>
          <a:p>
            <a:pPr marL="0" indent="0">
              <a:buNone/>
            </a:pPr>
            <a:r>
              <a:rPr lang="en-US" dirty="0"/>
              <a:t>		for j in range(</a:t>
            </a:r>
            <a:r>
              <a:rPr lang="en-US" dirty="0" err="1"/>
              <a:t>len</a:t>
            </a:r>
            <a:r>
              <a:rPr lang="en-US" dirty="0"/>
              <a:t>(big)):</a:t>
            </a:r>
          </a:p>
          <a:p>
            <a:pPr marL="0" indent="0">
              <a:buNone/>
            </a:pPr>
            <a:r>
              <a:rPr lang="en-US" dirty="0"/>
              <a:t>			if small[</a:t>
            </a:r>
            <a:r>
              <a:rPr lang="en-US" dirty="0" err="1"/>
              <a:t>i</a:t>
            </a:r>
            <a:r>
              <a:rPr lang="en-US" dirty="0"/>
              <a:t>] == big[j]:</a:t>
            </a:r>
          </a:p>
          <a:p>
            <a:pPr marL="0" indent="0">
              <a:buNone/>
            </a:pPr>
            <a:r>
              <a:rPr lang="en-US" dirty="0"/>
              <a:t>				count=count+1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/>
              <a:t>	break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count==</a:t>
            </a:r>
            <a:r>
              <a:rPr lang="en-US" dirty="0" err="1"/>
              <a:t>len</a:t>
            </a:r>
            <a:r>
              <a:rPr lang="en-US" dirty="0"/>
              <a:t>(small):</a:t>
            </a:r>
          </a:p>
          <a:p>
            <a:pPr marL="0" indent="0">
              <a:buNone/>
            </a:pPr>
            <a:r>
              <a:rPr lang="en-US" dirty="0"/>
              <a:t>	print("exist")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print("does not exist")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9437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8C154F-4029-DB07-7B4B-FD8E72B11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741" y="424433"/>
            <a:ext cx="9105900" cy="2495550"/>
          </a:xfrm>
        </p:spPr>
      </p:pic>
    </p:spTree>
    <p:extLst>
      <p:ext uri="{BB962C8B-B14F-4D97-AF65-F5344CB8AC3E}">
        <p14:creationId xmlns:p14="http://schemas.microsoft.com/office/powerpoint/2010/main" val="16006258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E499-368D-95AC-F517-61F04D09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#program to create new list of odd indexed elements from a given list</a:t>
            </a:r>
          </a:p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size = </a:t>
            </a:r>
            <a:r>
              <a:rPr lang="en-IN" dirty="0" err="1"/>
              <a:t>len</a:t>
            </a:r>
            <a:r>
              <a:rPr lang="en-IN" dirty="0"/>
              <a:t>(list1)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range(size):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list2 = []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range(0, 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if( not </a:t>
            </a:r>
            <a:r>
              <a:rPr lang="en-IN" dirty="0" err="1"/>
              <a:t>i</a:t>
            </a:r>
            <a:r>
              <a:rPr lang="en-IN" dirty="0"/>
              <a:t> % 2 == 0):</a:t>
            </a:r>
          </a:p>
          <a:p>
            <a:pPr marL="0" indent="0">
              <a:buNone/>
            </a:pPr>
            <a:r>
              <a:rPr lang="en-IN" dirty="0"/>
              <a:t>		list2.append(list1[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print("odd index elements:", list2)</a:t>
            </a:r>
          </a:p>
        </p:txBody>
      </p:sp>
    </p:spTree>
    <p:extLst>
      <p:ext uri="{BB962C8B-B14F-4D97-AF65-F5344CB8AC3E}">
        <p14:creationId xmlns:p14="http://schemas.microsoft.com/office/powerpoint/2010/main" val="3092177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1ABA07-22AA-B136-F065-F73EFB80B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923" y="206121"/>
            <a:ext cx="7344225" cy="6445758"/>
          </a:xfrm>
        </p:spPr>
      </p:pic>
    </p:spTree>
    <p:extLst>
      <p:ext uri="{BB962C8B-B14F-4D97-AF65-F5344CB8AC3E}">
        <p14:creationId xmlns:p14="http://schemas.microsoft.com/office/powerpoint/2010/main" val="32457315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E499-368D-95AC-F517-61F04D09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capA</a:t>
            </a:r>
            <a:r>
              <a:rPr lang="en-IN" dirty="0"/>
              <a:t> = input("Please enter A in upper case: ")</a:t>
            </a:r>
          </a:p>
          <a:p>
            <a:pPr marL="0" indent="0">
              <a:buNone/>
            </a:pPr>
            <a:r>
              <a:rPr lang="en-IN" dirty="0" err="1"/>
              <a:t>smallA</a:t>
            </a:r>
            <a:r>
              <a:rPr lang="en-IN" dirty="0"/>
              <a:t> = input("Please enter A in lower case: ")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ord</a:t>
            </a:r>
            <a:r>
              <a:rPr lang="en-IN" dirty="0"/>
              <a:t>('A')</a:t>
            </a:r>
          </a:p>
          <a:p>
            <a:pPr marL="0" indent="0">
              <a:buNone/>
            </a:pPr>
            <a:r>
              <a:rPr lang="en-IN" dirty="0"/>
              <a:t>j = </a:t>
            </a:r>
            <a:r>
              <a:rPr lang="en-IN" dirty="0" err="1"/>
              <a:t>ord</a:t>
            </a:r>
            <a:r>
              <a:rPr lang="en-IN" dirty="0"/>
              <a:t>('a')</a:t>
            </a:r>
          </a:p>
          <a:p>
            <a:pPr marL="0" indent="0">
              <a:buNone/>
            </a:pPr>
            <a:r>
              <a:rPr lang="en-IN" dirty="0"/>
              <a:t>alpha = [ ]</a:t>
            </a:r>
          </a:p>
          <a:p>
            <a:pPr marL="0" indent="0">
              <a:buNone/>
            </a:pPr>
            <a:r>
              <a:rPr lang="en-IN" dirty="0"/>
              <a:t>for k in range(26):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alpha.append</a:t>
            </a:r>
            <a:r>
              <a:rPr lang="en-IN" dirty="0"/>
              <a:t>(chr(</a:t>
            </a:r>
            <a:r>
              <a:rPr lang="en-IN" dirty="0" err="1"/>
              <a:t>i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alpha.append</a:t>
            </a:r>
            <a:r>
              <a:rPr lang="en-IN" dirty="0"/>
              <a:t>(chr(j))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i</a:t>
            </a:r>
            <a:r>
              <a:rPr lang="en-IN" dirty="0"/>
              <a:t> + 1</a:t>
            </a:r>
          </a:p>
          <a:p>
            <a:pPr marL="0" indent="0">
              <a:buNone/>
            </a:pPr>
            <a:r>
              <a:rPr lang="en-IN" dirty="0"/>
              <a:t>	j = j + 1</a:t>
            </a:r>
          </a:p>
          <a:p>
            <a:pPr marL="0" indent="0">
              <a:buNone/>
            </a:pPr>
            <a:r>
              <a:rPr lang="en-IN" dirty="0"/>
              <a:t>print(alpha)</a:t>
            </a:r>
          </a:p>
        </p:txBody>
      </p:sp>
    </p:spTree>
    <p:extLst>
      <p:ext uri="{BB962C8B-B14F-4D97-AF65-F5344CB8AC3E}">
        <p14:creationId xmlns:p14="http://schemas.microsoft.com/office/powerpoint/2010/main" val="41091519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E61CD3-046A-83B8-9C8F-4D68D354F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684" y="396412"/>
            <a:ext cx="9048750" cy="3581400"/>
          </a:xfrm>
        </p:spPr>
      </p:pic>
    </p:spTree>
    <p:extLst>
      <p:ext uri="{BB962C8B-B14F-4D97-AF65-F5344CB8AC3E}">
        <p14:creationId xmlns:p14="http://schemas.microsoft.com/office/powerpoint/2010/main" val="172814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9B4D-969E-FEE5-5707-37187E03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print("list:", list1)</a:t>
            </a:r>
          </a:p>
          <a:p>
            <a:pPr marL="0" indent="0">
              <a:buNone/>
            </a:pPr>
            <a:r>
              <a:rPr lang="en-IN" dirty="0"/>
              <a:t>print("type of list:", type(list1))</a:t>
            </a:r>
          </a:p>
        </p:txBody>
      </p:sp>
    </p:spTree>
    <p:extLst>
      <p:ext uri="{BB962C8B-B14F-4D97-AF65-F5344CB8AC3E}">
        <p14:creationId xmlns:p14="http://schemas.microsoft.com/office/powerpoint/2010/main" val="40036510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E499-368D-95AC-F517-61F04D09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= input("data: ")</a:t>
            </a:r>
          </a:p>
          <a:p>
            <a:pPr marL="0" indent="0">
              <a:buNone/>
            </a:pPr>
            <a:r>
              <a:rPr lang="en-US" dirty="0" err="1"/>
              <a:t>my_list</a:t>
            </a:r>
            <a:r>
              <a:rPr lang="en-US" dirty="0"/>
              <a:t> = </a:t>
            </a:r>
            <a:r>
              <a:rPr lang="en-US" dirty="0" err="1"/>
              <a:t>data.split</a:t>
            </a:r>
            <a:r>
              <a:rPr lang="en-US" dirty="0"/>
              <a:t>(",")</a:t>
            </a:r>
          </a:p>
          <a:p>
            <a:pPr marL="0" indent="0">
              <a:buNone/>
            </a:pPr>
            <a:r>
              <a:rPr lang="en-US" dirty="0"/>
              <a:t>size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range(size):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int(</a:t>
            </a:r>
            <a:r>
              <a:rPr lang="en-US" dirty="0" err="1"/>
              <a:t>my_list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my_list</a:t>
            </a:r>
            <a:r>
              <a:rPr lang="en-US" dirty="0"/>
              <a:t> == sorted(list(</a:t>
            </a:r>
            <a:r>
              <a:rPr lang="en-US" dirty="0" err="1"/>
              <a:t>my_list</a:t>
            </a:r>
            <a:r>
              <a:rPr lang="en-US" dirty="0"/>
              <a:t>)):</a:t>
            </a:r>
          </a:p>
          <a:p>
            <a:pPr marL="0" indent="0">
              <a:buNone/>
            </a:pPr>
            <a:r>
              <a:rPr lang="en-US" dirty="0"/>
              <a:t>	print("True")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print("False")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5247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582E30-C809-F0FB-A736-753255CDB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912" y="389894"/>
            <a:ext cx="9020175" cy="5210175"/>
          </a:xfrm>
        </p:spPr>
      </p:pic>
    </p:spTree>
    <p:extLst>
      <p:ext uri="{BB962C8B-B14F-4D97-AF65-F5344CB8AC3E}">
        <p14:creationId xmlns:p14="http://schemas.microsoft.com/office/powerpoint/2010/main" val="38629679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E499-368D-95AC-F517-61F04D09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print char counts in a given sentence</a:t>
            </a:r>
          </a:p>
          <a:p>
            <a:pPr marL="0" indent="0">
              <a:buNone/>
            </a:pPr>
            <a:r>
              <a:rPr lang="en-US" dirty="0"/>
              <a:t>str1 = input("Please enter a sentence: ")# Get the Input string</a:t>
            </a:r>
          </a:p>
          <a:p>
            <a:pPr marL="0" indent="0">
              <a:buNone/>
            </a:pPr>
            <a:r>
              <a:rPr lang="en-US" dirty="0"/>
              <a:t>str2 = str1.lower()  # Convert to lower case</a:t>
            </a:r>
          </a:p>
          <a:p>
            <a:pPr marL="0" indent="0">
              <a:buNone/>
            </a:pPr>
            <a:r>
              <a:rPr lang="en-US" dirty="0"/>
              <a:t>str3 = sorted(str2)  # Sort the string</a:t>
            </a:r>
          </a:p>
          <a:p>
            <a:pPr marL="0" indent="0">
              <a:buNone/>
            </a:pPr>
            <a:r>
              <a:rPr lang="en-US" dirty="0"/>
              <a:t>printed = []         # Blank List</a:t>
            </a:r>
          </a:p>
          <a:p>
            <a:pPr marL="0" indent="0">
              <a:buNone/>
            </a:pPr>
            <a:r>
              <a:rPr lang="en-US" dirty="0"/>
              <a:t>for char in str3:  # For each character in the input</a:t>
            </a:r>
          </a:p>
          <a:p>
            <a:pPr marL="0" indent="0">
              <a:buNone/>
            </a:pPr>
            <a:r>
              <a:rPr lang="en-US" dirty="0"/>
              <a:t>	if char not in printed:  # check whether printed or not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char.isalpha</a:t>
            </a:r>
            <a:r>
              <a:rPr lang="en-US" dirty="0"/>
              <a:t>():   # print only alphabet characters</a:t>
            </a:r>
          </a:p>
          <a:p>
            <a:pPr marL="0" indent="0">
              <a:buNone/>
            </a:pPr>
            <a:r>
              <a:rPr lang="en-US" dirty="0"/>
              <a:t>			print(char, "\t", str3.count(char))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printed.append</a:t>
            </a:r>
            <a:r>
              <a:rPr lang="en-US" dirty="0"/>
              <a:t>(char) # add to printed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1931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7DA788-7654-D456-090F-F96B6566C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021" y="516955"/>
            <a:ext cx="9086850" cy="3038475"/>
          </a:xfrm>
        </p:spPr>
      </p:pic>
    </p:spTree>
    <p:extLst>
      <p:ext uri="{BB962C8B-B14F-4D97-AF65-F5344CB8AC3E}">
        <p14:creationId xmlns:p14="http://schemas.microsoft.com/office/powerpoint/2010/main" val="15949753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5256-AF1E-A1A0-CF3A-90FB46E1D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307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list1 = []</a:t>
            </a:r>
          </a:p>
          <a:p>
            <a:pPr marL="0" indent="0">
              <a:buNone/>
            </a:pPr>
            <a:r>
              <a:rPr lang="en-US" dirty="0"/>
              <a:t>size = int(input("size: "))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size):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val</a:t>
            </a:r>
            <a:r>
              <a:rPr lang="en-US" dirty="0"/>
              <a:t> = input("element: ")</a:t>
            </a:r>
          </a:p>
          <a:p>
            <a:pPr marL="0" indent="0">
              <a:buNone/>
            </a:pPr>
            <a:r>
              <a:rPr lang="en-US" dirty="0"/>
              <a:t>	list1.append(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print("list:", list1)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91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3206</Words>
  <Application>Microsoft Office PowerPoint</Application>
  <PresentationFormat>Widescreen</PresentationFormat>
  <Paragraphs>424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9" baseType="lpstr">
      <vt:lpstr>-apple-system</vt:lpstr>
      <vt:lpstr>Arial</vt:lpstr>
      <vt:lpstr>Calibri</vt:lpstr>
      <vt:lpstr>Calibri Light</vt:lpstr>
      <vt:lpstr>Office Theme</vt:lpstr>
      <vt:lpstr>Introduction to Lists, Basic List Operations, Built-in List Functions, List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Lists, Basic List Operations, Built-in List Functions, List Methods</dc:title>
  <dc:creator>Salil Batra</dc:creator>
  <cp:lastModifiedBy>Salil Batra</cp:lastModifiedBy>
  <cp:revision>1</cp:revision>
  <dcterms:created xsi:type="dcterms:W3CDTF">2022-10-30T15:37:05Z</dcterms:created>
  <dcterms:modified xsi:type="dcterms:W3CDTF">2022-11-10T06:19:39Z</dcterms:modified>
</cp:coreProperties>
</file>