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4" r:id="rId68"/>
    <p:sldId id="322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021AE963-39D4-4EF3-B76A-B011D7A2AC65}"/>
    <pc:docChg chg="undo custSel addSld modSld sldOrd">
      <pc:chgData name="Salil Batra" userId="4d97008808f91814" providerId="LiveId" clId="{021AE963-39D4-4EF3-B76A-B011D7A2AC65}" dt="2022-11-03T15:27:44.742" v="1378"/>
      <pc:docMkLst>
        <pc:docMk/>
      </pc:docMkLst>
      <pc:sldChg chg="modSp mod">
        <pc:chgData name="Salil Batra" userId="4d97008808f91814" providerId="LiveId" clId="{021AE963-39D4-4EF3-B76A-B011D7A2AC65}" dt="2022-10-30T15:31:36.051" v="1372" actId="20577"/>
        <pc:sldMkLst>
          <pc:docMk/>
          <pc:sldMk cId="3155285338" sldId="256"/>
        </pc:sldMkLst>
        <pc:spChg chg="mod">
          <ac:chgData name="Salil Batra" userId="4d97008808f91814" providerId="LiveId" clId="{021AE963-39D4-4EF3-B76A-B011D7A2AC65}" dt="2022-10-30T15:31:36.051" v="1372" actId="20577"/>
          <ac:spMkLst>
            <pc:docMk/>
            <pc:sldMk cId="3155285338" sldId="256"/>
            <ac:spMk id="2" creationId="{17B708E1-AAF1-D69C-A24A-F493E77B40AC}"/>
          </ac:spMkLst>
        </pc:spChg>
      </pc:sldChg>
      <pc:sldChg chg="modSp mod">
        <pc:chgData name="Salil Batra" userId="4d97008808f91814" providerId="LiveId" clId="{021AE963-39D4-4EF3-B76A-B011D7A2AC65}" dt="2022-10-24T15:11:29.084" v="132" actId="12"/>
        <pc:sldMkLst>
          <pc:docMk/>
          <pc:sldMk cId="150328498" sldId="261"/>
        </pc:sldMkLst>
        <pc:spChg chg="mod">
          <ac:chgData name="Salil Batra" userId="4d97008808f91814" providerId="LiveId" clId="{021AE963-39D4-4EF3-B76A-B011D7A2AC65}" dt="2022-10-24T15:11:29.084" v="132" actId="12"/>
          <ac:spMkLst>
            <pc:docMk/>
            <pc:sldMk cId="150328498" sldId="261"/>
            <ac:spMk id="3" creationId="{1D93620C-B6FC-BC1F-C7F1-B64E1C863C4B}"/>
          </ac:spMkLst>
        </pc:spChg>
      </pc:sldChg>
      <pc:sldChg chg="addSp delSp modSp new mod">
        <pc:chgData name="Salil Batra" userId="4d97008808f91814" providerId="LiveId" clId="{021AE963-39D4-4EF3-B76A-B011D7A2AC65}" dt="2022-10-24T15:12:19.572" v="140" actId="14100"/>
        <pc:sldMkLst>
          <pc:docMk/>
          <pc:sldMk cId="3779546733" sldId="262"/>
        </pc:sldMkLst>
        <pc:spChg chg="del mod">
          <ac:chgData name="Salil Batra" userId="4d97008808f91814" providerId="LiveId" clId="{021AE963-39D4-4EF3-B76A-B011D7A2AC65}" dt="2022-10-24T15:11:41.277" v="135" actId="478"/>
          <ac:spMkLst>
            <pc:docMk/>
            <pc:sldMk cId="3779546733" sldId="262"/>
            <ac:spMk id="2" creationId="{F630022B-3249-1518-18F1-E307CF2EB7B1}"/>
          </ac:spMkLst>
        </pc:spChg>
        <pc:spChg chg="del mod">
          <ac:chgData name="Salil Batra" userId="4d97008808f91814" providerId="LiveId" clId="{021AE963-39D4-4EF3-B76A-B011D7A2AC65}" dt="2022-10-24T15:12:13.955" v="138" actId="22"/>
          <ac:spMkLst>
            <pc:docMk/>
            <pc:sldMk cId="3779546733" sldId="262"/>
            <ac:spMk id="3" creationId="{F62A2A70-A091-5D9E-F3A9-BB790E7F9956}"/>
          </ac:spMkLst>
        </pc:spChg>
        <pc:picChg chg="add mod ord">
          <ac:chgData name="Salil Batra" userId="4d97008808f91814" providerId="LiveId" clId="{021AE963-39D4-4EF3-B76A-B011D7A2AC65}" dt="2022-10-24T15:12:19.572" v="140" actId="14100"/>
          <ac:picMkLst>
            <pc:docMk/>
            <pc:sldMk cId="3779546733" sldId="262"/>
            <ac:picMk id="5" creationId="{E813B7E0-BEA8-1BBF-BF62-99AC2DD04153}"/>
          </ac:picMkLst>
        </pc:picChg>
      </pc:sldChg>
      <pc:sldChg chg="addSp delSp modSp new mod">
        <pc:chgData name="Salil Batra" userId="4d97008808f91814" providerId="LiveId" clId="{021AE963-39D4-4EF3-B76A-B011D7A2AC65}" dt="2022-10-24T15:13:20.053" v="148" actId="14100"/>
        <pc:sldMkLst>
          <pc:docMk/>
          <pc:sldMk cId="3936581088" sldId="263"/>
        </pc:sldMkLst>
        <pc:spChg chg="del mod">
          <ac:chgData name="Salil Batra" userId="4d97008808f91814" providerId="LiveId" clId="{021AE963-39D4-4EF3-B76A-B011D7A2AC65}" dt="2022-10-24T15:12:26.488" v="143" actId="478"/>
          <ac:spMkLst>
            <pc:docMk/>
            <pc:sldMk cId="3936581088" sldId="263"/>
            <ac:spMk id="2" creationId="{B8235A90-200C-180F-F9CB-4E30517B47B5}"/>
          </ac:spMkLst>
        </pc:spChg>
        <pc:spChg chg="del mod">
          <ac:chgData name="Salil Batra" userId="4d97008808f91814" providerId="LiveId" clId="{021AE963-39D4-4EF3-B76A-B011D7A2AC65}" dt="2022-10-24T15:13:13.986" v="146" actId="22"/>
          <ac:spMkLst>
            <pc:docMk/>
            <pc:sldMk cId="3936581088" sldId="263"/>
            <ac:spMk id="3" creationId="{955F4D3F-7B97-188C-B908-841799024296}"/>
          </ac:spMkLst>
        </pc:spChg>
        <pc:picChg chg="add mod ord">
          <ac:chgData name="Salil Batra" userId="4d97008808f91814" providerId="LiveId" clId="{021AE963-39D4-4EF3-B76A-B011D7A2AC65}" dt="2022-10-24T15:13:20.053" v="148" actId="14100"/>
          <ac:picMkLst>
            <pc:docMk/>
            <pc:sldMk cId="3936581088" sldId="263"/>
            <ac:picMk id="5" creationId="{28540E33-69DB-10A9-6CA0-4482A197FC42}"/>
          </ac:picMkLst>
        </pc:picChg>
      </pc:sldChg>
      <pc:sldChg chg="addSp delSp modSp new mod">
        <pc:chgData name="Salil Batra" userId="4d97008808f91814" providerId="LiveId" clId="{021AE963-39D4-4EF3-B76A-B011D7A2AC65}" dt="2022-10-24T15:14:02.186" v="154" actId="1076"/>
        <pc:sldMkLst>
          <pc:docMk/>
          <pc:sldMk cId="3399872934" sldId="264"/>
        </pc:sldMkLst>
        <pc:spChg chg="del">
          <ac:chgData name="Salil Batra" userId="4d97008808f91814" providerId="LiveId" clId="{021AE963-39D4-4EF3-B76A-B011D7A2AC65}" dt="2022-10-24T15:13:27.783" v="150" actId="478"/>
          <ac:spMkLst>
            <pc:docMk/>
            <pc:sldMk cId="3399872934" sldId="264"/>
            <ac:spMk id="2" creationId="{51F976D7-1363-03A6-4142-1DD4624B7F0E}"/>
          </ac:spMkLst>
        </pc:spChg>
        <pc:spChg chg="del mod">
          <ac:chgData name="Salil Batra" userId="4d97008808f91814" providerId="LiveId" clId="{021AE963-39D4-4EF3-B76A-B011D7A2AC65}" dt="2022-10-24T15:14:00.009" v="153" actId="22"/>
          <ac:spMkLst>
            <pc:docMk/>
            <pc:sldMk cId="3399872934" sldId="264"/>
            <ac:spMk id="3" creationId="{0865C3B6-4913-93D7-02F2-C022CBDAF9AD}"/>
          </ac:spMkLst>
        </pc:spChg>
        <pc:picChg chg="add mod ord">
          <ac:chgData name="Salil Batra" userId="4d97008808f91814" providerId="LiveId" clId="{021AE963-39D4-4EF3-B76A-B011D7A2AC65}" dt="2022-10-24T15:14:02.186" v="154" actId="1076"/>
          <ac:picMkLst>
            <pc:docMk/>
            <pc:sldMk cId="3399872934" sldId="264"/>
            <ac:picMk id="5" creationId="{3BB7980F-7307-5516-1B8E-6C22D0CC8425}"/>
          </ac:picMkLst>
        </pc:picChg>
      </pc:sldChg>
      <pc:sldChg chg="addSp delSp modSp new mod">
        <pc:chgData name="Salil Batra" userId="4d97008808f91814" providerId="LiveId" clId="{021AE963-39D4-4EF3-B76A-B011D7A2AC65}" dt="2022-10-24T15:15:04.862" v="164" actId="14100"/>
        <pc:sldMkLst>
          <pc:docMk/>
          <pc:sldMk cId="1149750012" sldId="265"/>
        </pc:sldMkLst>
        <pc:spChg chg="del mod">
          <ac:chgData name="Salil Batra" userId="4d97008808f91814" providerId="LiveId" clId="{021AE963-39D4-4EF3-B76A-B011D7A2AC65}" dt="2022-10-24T15:14:09.556" v="157" actId="478"/>
          <ac:spMkLst>
            <pc:docMk/>
            <pc:sldMk cId="1149750012" sldId="265"/>
            <ac:spMk id="2" creationId="{E7354575-005B-4F6D-AC3D-445B8A9159D7}"/>
          </ac:spMkLst>
        </pc:spChg>
        <pc:spChg chg="del mod">
          <ac:chgData name="Salil Batra" userId="4d97008808f91814" providerId="LiveId" clId="{021AE963-39D4-4EF3-B76A-B011D7A2AC65}" dt="2022-10-24T15:14:33.080" v="160" actId="22"/>
          <ac:spMkLst>
            <pc:docMk/>
            <pc:sldMk cId="1149750012" sldId="265"/>
            <ac:spMk id="3" creationId="{382D77DB-84B0-B817-0EBB-8D3446AE25F0}"/>
          </ac:spMkLst>
        </pc:spChg>
        <pc:picChg chg="add mod ord">
          <ac:chgData name="Salil Batra" userId="4d97008808f91814" providerId="LiveId" clId="{021AE963-39D4-4EF3-B76A-B011D7A2AC65}" dt="2022-10-24T15:14:37.427" v="161" actId="1076"/>
          <ac:picMkLst>
            <pc:docMk/>
            <pc:sldMk cId="1149750012" sldId="265"/>
            <ac:picMk id="5" creationId="{9985BFE6-9712-586B-DC56-341DFD5A794F}"/>
          </ac:picMkLst>
        </pc:picChg>
        <pc:picChg chg="add mod">
          <ac:chgData name="Salil Batra" userId="4d97008808f91814" providerId="LiveId" clId="{021AE963-39D4-4EF3-B76A-B011D7A2AC65}" dt="2022-10-24T15:15:04.862" v="164" actId="14100"/>
          <ac:picMkLst>
            <pc:docMk/>
            <pc:sldMk cId="1149750012" sldId="265"/>
            <ac:picMk id="7" creationId="{DBFBC43C-CA07-93DD-2A32-CEC80831FE1D}"/>
          </ac:picMkLst>
        </pc:picChg>
      </pc:sldChg>
      <pc:sldChg chg="delSp modSp new mod">
        <pc:chgData name="Salil Batra" userId="4d97008808f91814" providerId="LiveId" clId="{021AE963-39D4-4EF3-B76A-B011D7A2AC65}" dt="2022-10-24T15:26:51.398" v="394" actId="255"/>
        <pc:sldMkLst>
          <pc:docMk/>
          <pc:sldMk cId="2018870476" sldId="266"/>
        </pc:sldMkLst>
        <pc:spChg chg="del mod">
          <ac:chgData name="Salil Batra" userId="4d97008808f91814" providerId="LiveId" clId="{021AE963-39D4-4EF3-B76A-B011D7A2AC65}" dt="2022-10-24T15:22:42.040" v="167" actId="478"/>
          <ac:spMkLst>
            <pc:docMk/>
            <pc:sldMk cId="2018870476" sldId="266"/>
            <ac:spMk id="2" creationId="{8F9B5A24-2676-E4A1-9E23-EBDA35C2F8CD}"/>
          </ac:spMkLst>
        </pc:spChg>
        <pc:spChg chg="mod">
          <ac:chgData name="Salil Batra" userId="4d97008808f91814" providerId="LiveId" clId="{021AE963-39D4-4EF3-B76A-B011D7A2AC65}" dt="2022-10-24T15:26:51.398" v="394" actId="255"/>
          <ac:spMkLst>
            <pc:docMk/>
            <pc:sldMk cId="2018870476" sldId="266"/>
            <ac:spMk id="3" creationId="{D3FE6776-4C17-2AA4-872A-22532B5BF48A}"/>
          </ac:spMkLst>
        </pc:spChg>
      </pc:sldChg>
      <pc:sldChg chg="addSp delSp modSp new mod">
        <pc:chgData name="Salil Batra" userId="4d97008808f91814" providerId="LiveId" clId="{021AE963-39D4-4EF3-B76A-B011D7A2AC65}" dt="2022-10-24T15:27:42.306" v="400" actId="1076"/>
        <pc:sldMkLst>
          <pc:docMk/>
          <pc:sldMk cId="1969648794" sldId="267"/>
        </pc:sldMkLst>
        <pc:spChg chg="del">
          <ac:chgData name="Salil Batra" userId="4d97008808f91814" providerId="LiveId" clId="{021AE963-39D4-4EF3-B76A-B011D7A2AC65}" dt="2022-10-24T15:26:59.154" v="396" actId="478"/>
          <ac:spMkLst>
            <pc:docMk/>
            <pc:sldMk cId="1969648794" sldId="267"/>
            <ac:spMk id="2" creationId="{3FD5F314-9A6A-7078-5410-1CED606BA302}"/>
          </ac:spMkLst>
        </pc:spChg>
        <pc:spChg chg="del mod">
          <ac:chgData name="Salil Batra" userId="4d97008808f91814" providerId="LiveId" clId="{021AE963-39D4-4EF3-B76A-B011D7A2AC65}" dt="2022-10-24T15:27:38.060" v="399" actId="22"/>
          <ac:spMkLst>
            <pc:docMk/>
            <pc:sldMk cId="1969648794" sldId="267"/>
            <ac:spMk id="3" creationId="{D06542B9-B544-45D1-3F8D-A2D462467C6E}"/>
          </ac:spMkLst>
        </pc:spChg>
        <pc:picChg chg="add mod ord">
          <ac:chgData name="Salil Batra" userId="4d97008808f91814" providerId="LiveId" clId="{021AE963-39D4-4EF3-B76A-B011D7A2AC65}" dt="2022-10-24T15:27:42.306" v="400" actId="1076"/>
          <ac:picMkLst>
            <pc:docMk/>
            <pc:sldMk cId="1969648794" sldId="267"/>
            <ac:picMk id="5" creationId="{3D7EEAF0-2D25-2CE3-7F5A-0DC943E252B7}"/>
          </ac:picMkLst>
        </pc:picChg>
      </pc:sldChg>
      <pc:sldChg chg="delSp modSp new mod">
        <pc:chgData name="Salil Batra" userId="4d97008808f91814" providerId="LiveId" clId="{021AE963-39D4-4EF3-B76A-B011D7A2AC65}" dt="2022-10-24T15:29:11.360" v="408" actId="20577"/>
        <pc:sldMkLst>
          <pc:docMk/>
          <pc:sldMk cId="640522090" sldId="268"/>
        </pc:sldMkLst>
        <pc:spChg chg="del">
          <ac:chgData name="Salil Batra" userId="4d97008808f91814" providerId="LiveId" clId="{021AE963-39D4-4EF3-B76A-B011D7A2AC65}" dt="2022-10-24T15:27:50.450" v="402" actId="478"/>
          <ac:spMkLst>
            <pc:docMk/>
            <pc:sldMk cId="640522090" sldId="268"/>
            <ac:spMk id="2" creationId="{BE5CFD52-A4A5-CB89-FFB1-2A14AE60E595}"/>
          </ac:spMkLst>
        </pc:spChg>
        <pc:spChg chg="mod">
          <ac:chgData name="Salil Batra" userId="4d97008808f91814" providerId="LiveId" clId="{021AE963-39D4-4EF3-B76A-B011D7A2AC65}" dt="2022-10-24T15:29:11.360" v="408" actId="20577"/>
          <ac:spMkLst>
            <pc:docMk/>
            <pc:sldMk cId="640522090" sldId="268"/>
            <ac:spMk id="3" creationId="{14B9ED5E-A747-78B4-6CE8-F28479F1B3B2}"/>
          </ac:spMkLst>
        </pc:spChg>
      </pc:sldChg>
      <pc:sldChg chg="addSp delSp modSp new mod">
        <pc:chgData name="Salil Batra" userId="4d97008808f91814" providerId="LiveId" clId="{021AE963-39D4-4EF3-B76A-B011D7A2AC65}" dt="2022-10-24T15:30:03.981" v="413" actId="1076"/>
        <pc:sldMkLst>
          <pc:docMk/>
          <pc:sldMk cId="1147981548" sldId="269"/>
        </pc:sldMkLst>
        <pc:spChg chg="del">
          <ac:chgData name="Salil Batra" userId="4d97008808f91814" providerId="LiveId" clId="{021AE963-39D4-4EF3-B76A-B011D7A2AC65}" dt="2022-10-24T15:29:38.519" v="410" actId="478"/>
          <ac:spMkLst>
            <pc:docMk/>
            <pc:sldMk cId="1147981548" sldId="269"/>
            <ac:spMk id="2" creationId="{A5D47FC8-9B1C-7B56-B175-4F00E0EC9D0D}"/>
          </ac:spMkLst>
        </pc:spChg>
        <pc:spChg chg="del mod">
          <ac:chgData name="Salil Batra" userId="4d97008808f91814" providerId="LiveId" clId="{021AE963-39D4-4EF3-B76A-B011D7A2AC65}" dt="2022-10-24T15:30:01.522" v="412" actId="22"/>
          <ac:spMkLst>
            <pc:docMk/>
            <pc:sldMk cId="1147981548" sldId="269"/>
            <ac:spMk id="3" creationId="{490FBE94-8166-474C-9314-78B89542D627}"/>
          </ac:spMkLst>
        </pc:spChg>
        <pc:picChg chg="add mod ord">
          <ac:chgData name="Salil Batra" userId="4d97008808f91814" providerId="LiveId" clId="{021AE963-39D4-4EF3-B76A-B011D7A2AC65}" dt="2022-10-24T15:30:03.981" v="413" actId="1076"/>
          <ac:picMkLst>
            <pc:docMk/>
            <pc:sldMk cId="1147981548" sldId="269"/>
            <ac:picMk id="5" creationId="{FC30AEF2-BC51-8AD3-9E30-5C2144670349}"/>
          </ac:picMkLst>
        </pc:picChg>
      </pc:sldChg>
      <pc:sldChg chg="delSp modSp new mod">
        <pc:chgData name="Salil Batra" userId="4d97008808f91814" providerId="LiveId" clId="{021AE963-39D4-4EF3-B76A-B011D7A2AC65}" dt="2022-10-24T15:31:59.723" v="418"/>
        <pc:sldMkLst>
          <pc:docMk/>
          <pc:sldMk cId="455392076" sldId="270"/>
        </pc:sldMkLst>
        <pc:spChg chg="del">
          <ac:chgData name="Salil Batra" userId="4d97008808f91814" providerId="LiveId" clId="{021AE963-39D4-4EF3-B76A-B011D7A2AC65}" dt="2022-10-24T15:30:09.344" v="415" actId="478"/>
          <ac:spMkLst>
            <pc:docMk/>
            <pc:sldMk cId="455392076" sldId="270"/>
            <ac:spMk id="2" creationId="{3C651DBA-7720-B7F6-B7BD-D9BB3CDD0C72}"/>
          </ac:spMkLst>
        </pc:spChg>
        <pc:spChg chg="mod">
          <ac:chgData name="Salil Batra" userId="4d97008808f91814" providerId="LiveId" clId="{021AE963-39D4-4EF3-B76A-B011D7A2AC65}" dt="2022-10-24T15:31:59.723" v="418"/>
          <ac:spMkLst>
            <pc:docMk/>
            <pc:sldMk cId="455392076" sldId="270"/>
            <ac:spMk id="3" creationId="{F77676D8-8D30-A087-6F1D-084DFF979301}"/>
          </ac:spMkLst>
        </pc:spChg>
      </pc:sldChg>
      <pc:sldChg chg="addSp delSp modSp new mod">
        <pc:chgData name="Salil Batra" userId="4d97008808f91814" providerId="LiveId" clId="{021AE963-39D4-4EF3-B76A-B011D7A2AC65}" dt="2022-10-24T15:33:04.251" v="423" actId="22"/>
        <pc:sldMkLst>
          <pc:docMk/>
          <pc:sldMk cId="1368177713" sldId="271"/>
        </pc:sldMkLst>
        <pc:spChg chg="del">
          <ac:chgData name="Salil Batra" userId="4d97008808f91814" providerId="LiveId" clId="{021AE963-39D4-4EF3-B76A-B011D7A2AC65}" dt="2022-10-24T15:32:08.864" v="420" actId="478"/>
          <ac:spMkLst>
            <pc:docMk/>
            <pc:sldMk cId="1368177713" sldId="271"/>
            <ac:spMk id="2" creationId="{7F9310B8-E328-4372-ADAE-8FEB795CA997}"/>
          </ac:spMkLst>
        </pc:spChg>
        <pc:spChg chg="del mod">
          <ac:chgData name="Salil Batra" userId="4d97008808f91814" providerId="LiveId" clId="{021AE963-39D4-4EF3-B76A-B011D7A2AC65}" dt="2022-10-24T15:33:04.251" v="423" actId="22"/>
          <ac:spMkLst>
            <pc:docMk/>
            <pc:sldMk cId="1368177713" sldId="271"/>
            <ac:spMk id="3" creationId="{B3CFC84A-3B45-7C81-F932-ED5C77B4A773}"/>
          </ac:spMkLst>
        </pc:spChg>
        <pc:picChg chg="add mod ord">
          <ac:chgData name="Salil Batra" userId="4d97008808f91814" providerId="LiveId" clId="{021AE963-39D4-4EF3-B76A-B011D7A2AC65}" dt="2022-10-24T15:33:04.251" v="423" actId="22"/>
          <ac:picMkLst>
            <pc:docMk/>
            <pc:sldMk cId="1368177713" sldId="271"/>
            <ac:picMk id="5" creationId="{EB5763B5-4F35-2B45-22B4-9E027042CFB0}"/>
          </ac:picMkLst>
        </pc:picChg>
      </pc:sldChg>
      <pc:sldChg chg="delSp modSp new mod">
        <pc:chgData name="Salil Batra" userId="4d97008808f91814" providerId="LiveId" clId="{021AE963-39D4-4EF3-B76A-B011D7A2AC65}" dt="2022-10-24T15:34:48.455" v="428"/>
        <pc:sldMkLst>
          <pc:docMk/>
          <pc:sldMk cId="799596181" sldId="272"/>
        </pc:sldMkLst>
        <pc:spChg chg="del">
          <ac:chgData name="Salil Batra" userId="4d97008808f91814" providerId="LiveId" clId="{021AE963-39D4-4EF3-B76A-B011D7A2AC65}" dt="2022-10-24T15:33:25.929" v="425" actId="478"/>
          <ac:spMkLst>
            <pc:docMk/>
            <pc:sldMk cId="799596181" sldId="272"/>
            <ac:spMk id="2" creationId="{383F579B-5815-FCE7-041B-B997C1132C24}"/>
          </ac:spMkLst>
        </pc:spChg>
        <pc:spChg chg="mod">
          <ac:chgData name="Salil Batra" userId="4d97008808f91814" providerId="LiveId" clId="{021AE963-39D4-4EF3-B76A-B011D7A2AC65}" dt="2022-10-24T15:34:48.455" v="428"/>
          <ac:spMkLst>
            <pc:docMk/>
            <pc:sldMk cId="799596181" sldId="272"/>
            <ac:spMk id="3" creationId="{BB4FB369-E124-261F-8DD2-988EEB57780F}"/>
          </ac:spMkLst>
        </pc:spChg>
      </pc:sldChg>
      <pc:sldChg chg="addSp delSp modSp new mod">
        <pc:chgData name="Salil Batra" userId="4d97008808f91814" providerId="LiveId" clId="{021AE963-39D4-4EF3-B76A-B011D7A2AC65}" dt="2022-10-24T15:35:35.839" v="434" actId="1076"/>
        <pc:sldMkLst>
          <pc:docMk/>
          <pc:sldMk cId="2811588575" sldId="273"/>
        </pc:sldMkLst>
        <pc:spChg chg="del">
          <ac:chgData name="Salil Batra" userId="4d97008808f91814" providerId="LiveId" clId="{021AE963-39D4-4EF3-B76A-B011D7A2AC65}" dt="2022-10-24T15:34:55.508" v="430" actId="478"/>
          <ac:spMkLst>
            <pc:docMk/>
            <pc:sldMk cId="2811588575" sldId="273"/>
            <ac:spMk id="2" creationId="{F5BB69F4-B9F9-0A12-D38A-75DF29EA80B9}"/>
          </ac:spMkLst>
        </pc:spChg>
        <pc:spChg chg="del mod">
          <ac:chgData name="Salil Batra" userId="4d97008808f91814" providerId="LiveId" clId="{021AE963-39D4-4EF3-B76A-B011D7A2AC65}" dt="2022-10-24T15:35:34.175" v="433" actId="22"/>
          <ac:spMkLst>
            <pc:docMk/>
            <pc:sldMk cId="2811588575" sldId="273"/>
            <ac:spMk id="3" creationId="{81037836-A037-7150-334E-3D79B8990883}"/>
          </ac:spMkLst>
        </pc:spChg>
        <pc:picChg chg="add mod ord">
          <ac:chgData name="Salil Batra" userId="4d97008808f91814" providerId="LiveId" clId="{021AE963-39D4-4EF3-B76A-B011D7A2AC65}" dt="2022-10-24T15:35:35.839" v="434" actId="1076"/>
          <ac:picMkLst>
            <pc:docMk/>
            <pc:sldMk cId="2811588575" sldId="273"/>
            <ac:picMk id="5" creationId="{42CFFC75-662A-6C4C-A381-14039D305D12}"/>
          </ac:picMkLst>
        </pc:picChg>
      </pc:sldChg>
      <pc:sldChg chg="delSp modSp new mod">
        <pc:chgData name="Salil Batra" userId="4d97008808f91814" providerId="LiveId" clId="{021AE963-39D4-4EF3-B76A-B011D7A2AC65}" dt="2022-10-24T15:36:15.643" v="439"/>
        <pc:sldMkLst>
          <pc:docMk/>
          <pc:sldMk cId="2660387967" sldId="274"/>
        </pc:sldMkLst>
        <pc:spChg chg="del">
          <ac:chgData name="Salil Batra" userId="4d97008808f91814" providerId="LiveId" clId="{021AE963-39D4-4EF3-B76A-B011D7A2AC65}" dt="2022-10-24T15:35:44.298" v="436" actId="478"/>
          <ac:spMkLst>
            <pc:docMk/>
            <pc:sldMk cId="2660387967" sldId="274"/>
            <ac:spMk id="2" creationId="{102ACA54-6656-6E8A-2061-1C22C6F07F5E}"/>
          </ac:spMkLst>
        </pc:spChg>
        <pc:spChg chg="mod">
          <ac:chgData name="Salil Batra" userId="4d97008808f91814" providerId="LiveId" clId="{021AE963-39D4-4EF3-B76A-B011D7A2AC65}" dt="2022-10-24T15:36:15.643" v="439"/>
          <ac:spMkLst>
            <pc:docMk/>
            <pc:sldMk cId="2660387967" sldId="274"/>
            <ac:spMk id="3" creationId="{6CEDDF75-4071-1C0F-C8F0-A6F343589E18}"/>
          </ac:spMkLst>
        </pc:spChg>
      </pc:sldChg>
      <pc:sldChg chg="addSp delSp modSp new mod">
        <pc:chgData name="Salil Batra" userId="4d97008808f91814" providerId="LiveId" clId="{021AE963-39D4-4EF3-B76A-B011D7A2AC65}" dt="2022-10-24T15:36:50.805" v="444" actId="22"/>
        <pc:sldMkLst>
          <pc:docMk/>
          <pc:sldMk cId="2960737572" sldId="275"/>
        </pc:sldMkLst>
        <pc:spChg chg="del">
          <ac:chgData name="Salil Batra" userId="4d97008808f91814" providerId="LiveId" clId="{021AE963-39D4-4EF3-B76A-B011D7A2AC65}" dt="2022-10-24T15:36:21.283" v="441" actId="478"/>
          <ac:spMkLst>
            <pc:docMk/>
            <pc:sldMk cId="2960737572" sldId="275"/>
            <ac:spMk id="2" creationId="{FF355896-29BA-C424-EC85-8C1BB3263280}"/>
          </ac:spMkLst>
        </pc:spChg>
        <pc:spChg chg="del mod">
          <ac:chgData name="Salil Batra" userId="4d97008808f91814" providerId="LiveId" clId="{021AE963-39D4-4EF3-B76A-B011D7A2AC65}" dt="2022-10-24T15:36:50.805" v="444" actId="22"/>
          <ac:spMkLst>
            <pc:docMk/>
            <pc:sldMk cId="2960737572" sldId="275"/>
            <ac:spMk id="3" creationId="{146D5A98-52FD-FBB8-58B1-5A733E192A7D}"/>
          </ac:spMkLst>
        </pc:spChg>
        <pc:picChg chg="add mod ord">
          <ac:chgData name="Salil Batra" userId="4d97008808f91814" providerId="LiveId" clId="{021AE963-39D4-4EF3-B76A-B011D7A2AC65}" dt="2022-10-24T15:36:50.805" v="444" actId="22"/>
          <ac:picMkLst>
            <pc:docMk/>
            <pc:sldMk cId="2960737572" sldId="275"/>
            <ac:picMk id="5" creationId="{8839082D-658F-9741-7216-14803AC2002C}"/>
          </ac:picMkLst>
        </pc:picChg>
      </pc:sldChg>
      <pc:sldChg chg="delSp modSp new mod">
        <pc:chgData name="Salil Batra" userId="4d97008808f91814" providerId="LiveId" clId="{021AE963-39D4-4EF3-B76A-B011D7A2AC65}" dt="2022-10-24T15:37:36.954" v="449"/>
        <pc:sldMkLst>
          <pc:docMk/>
          <pc:sldMk cId="3850933793" sldId="276"/>
        </pc:sldMkLst>
        <pc:spChg chg="del">
          <ac:chgData name="Salil Batra" userId="4d97008808f91814" providerId="LiveId" clId="{021AE963-39D4-4EF3-B76A-B011D7A2AC65}" dt="2022-10-24T15:36:56.579" v="446" actId="478"/>
          <ac:spMkLst>
            <pc:docMk/>
            <pc:sldMk cId="3850933793" sldId="276"/>
            <ac:spMk id="2" creationId="{55006470-7341-F7D3-342C-CC56BC2626D9}"/>
          </ac:spMkLst>
        </pc:spChg>
        <pc:spChg chg="mod">
          <ac:chgData name="Salil Batra" userId="4d97008808f91814" providerId="LiveId" clId="{021AE963-39D4-4EF3-B76A-B011D7A2AC65}" dt="2022-10-24T15:37:36.954" v="449"/>
          <ac:spMkLst>
            <pc:docMk/>
            <pc:sldMk cId="3850933793" sldId="276"/>
            <ac:spMk id="3" creationId="{8D5C8777-239E-6A2F-4B5A-E60CC33EA20A}"/>
          </ac:spMkLst>
        </pc:spChg>
      </pc:sldChg>
      <pc:sldChg chg="addSp delSp modSp new mod">
        <pc:chgData name="Salil Batra" userId="4d97008808f91814" providerId="LiveId" clId="{021AE963-39D4-4EF3-B76A-B011D7A2AC65}" dt="2022-10-24T15:38:30.764" v="457" actId="1076"/>
        <pc:sldMkLst>
          <pc:docMk/>
          <pc:sldMk cId="419033107" sldId="277"/>
        </pc:sldMkLst>
        <pc:spChg chg="del">
          <ac:chgData name="Salil Batra" userId="4d97008808f91814" providerId="LiveId" clId="{021AE963-39D4-4EF3-B76A-B011D7A2AC65}" dt="2022-10-24T15:37:44.565" v="451" actId="478"/>
          <ac:spMkLst>
            <pc:docMk/>
            <pc:sldMk cId="419033107" sldId="277"/>
            <ac:spMk id="2" creationId="{80FF02F9-8239-B3A7-CC9C-D4219096EF9E}"/>
          </ac:spMkLst>
        </pc:spChg>
        <pc:spChg chg="del mod">
          <ac:chgData name="Salil Batra" userId="4d97008808f91814" providerId="LiveId" clId="{021AE963-39D4-4EF3-B76A-B011D7A2AC65}" dt="2022-10-24T15:38:28.595" v="456" actId="22"/>
          <ac:spMkLst>
            <pc:docMk/>
            <pc:sldMk cId="419033107" sldId="277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38:30.764" v="457" actId="1076"/>
          <ac:picMkLst>
            <pc:docMk/>
            <pc:sldMk cId="419033107" sldId="277"/>
            <ac:picMk id="5" creationId="{C6B34197-0580-BB30-872F-9647D778AB11}"/>
          </ac:picMkLst>
        </pc:picChg>
      </pc:sldChg>
      <pc:sldChg chg="addSp delSp modSp add mod">
        <pc:chgData name="Salil Batra" userId="4d97008808f91814" providerId="LiveId" clId="{021AE963-39D4-4EF3-B76A-B011D7A2AC65}" dt="2022-10-24T15:39:35.809" v="464" actId="1076"/>
        <pc:sldMkLst>
          <pc:docMk/>
          <pc:sldMk cId="748045589" sldId="278"/>
        </pc:sldMkLst>
        <pc:spChg chg="del mod">
          <ac:chgData name="Salil Batra" userId="4d97008808f91814" providerId="LiveId" clId="{021AE963-39D4-4EF3-B76A-B011D7A2AC65}" dt="2022-10-24T15:39:34.345" v="463" actId="22"/>
          <ac:spMkLst>
            <pc:docMk/>
            <pc:sldMk cId="748045589" sldId="278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39:35.809" v="464" actId="1076"/>
          <ac:picMkLst>
            <pc:docMk/>
            <pc:sldMk cId="748045589" sldId="278"/>
            <ac:picMk id="4" creationId="{C8FD33BD-EFD0-7D62-FC2C-62CE45CD66B2}"/>
          </ac:picMkLst>
        </pc:picChg>
      </pc:sldChg>
      <pc:sldChg chg="modSp add mod">
        <pc:chgData name="Salil Batra" userId="4d97008808f91814" providerId="LiveId" clId="{021AE963-39D4-4EF3-B76A-B011D7A2AC65}" dt="2022-10-24T15:38:55.173" v="459"/>
        <pc:sldMkLst>
          <pc:docMk/>
          <pc:sldMk cId="3733334745" sldId="279"/>
        </pc:sldMkLst>
        <pc:spChg chg="mod">
          <ac:chgData name="Salil Batra" userId="4d97008808f91814" providerId="LiveId" clId="{021AE963-39D4-4EF3-B76A-B011D7A2AC65}" dt="2022-10-24T15:38:55.173" v="459"/>
          <ac:spMkLst>
            <pc:docMk/>
            <pc:sldMk cId="3733334745" sldId="279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0:20.812" v="467" actId="255"/>
        <pc:sldMkLst>
          <pc:docMk/>
          <pc:sldMk cId="1841076543" sldId="280"/>
        </pc:sldMkLst>
        <pc:spChg chg="mod">
          <ac:chgData name="Salil Batra" userId="4d97008808f91814" providerId="LiveId" clId="{021AE963-39D4-4EF3-B76A-B011D7A2AC65}" dt="2022-10-24T15:40:20.812" v="467" actId="255"/>
          <ac:spMkLst>
            <pc:docMk/>
            <pc:sldMk cId="1841076543" sldId="280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5:25.161" v="571" actId="14100"/>
        <pc:sldMkLst>
          <pc:docMk/>
          <pc:sldMk cId="1290972851" sldId="281"/>
        </pc:sldMkLst>
        <pc:spChg chg="mod">
          <ac:chgData name="Salil Batra" userId="4d97008808f91814" providerId="LiveId" clId="{021AE963-39D4-4EF3-B76A-B011D7A2AC65}" dt="2022-10-24T15:45:25.161" v="571" actId="14100"/>
          <ac:spMkLst>
            <pc:docMk/>
            <pc:sldMk cId="1290972851" sldId="281"/>
            <ac:spMk id="3" creationId="{9EBFE32E-E7B1-2845-89D4-9F87680561C7}"/>
          </ac:spMkLst>
        </pc:spChg>
      </pc:sldChg>
      <pc:sldChg chg="modSp add mod">
        <pc:chgData name="Salil Batra" userId="4d97008808f91814" providerId="LiveId" clId="{021AE963-39D4-4EF3-B76A-B011D7A2AC65}" dt="2022-10-24T15:49:27.178" v="684" actId="20577"/>
        <pc:sldMkLst>
          <pc:docMk/>
          <pc:sldMk cId="1705078589" sldId="282"/>
        </pc:sldMkLst>
        <pc:spChg chg="mod">
          <ac:chgData name="Salil Batra" userId="4d97008808f91814" providerId="LiveId" clId="{021AE963-39D4-4EF3-B76A-B011D7A2AC65}" dt="2022-10-24T15:49:27.178" v="684" actId="20577"/>
          <ac:spMkLst>
            <pc:docMk/>
            <pc:sldMk cId="1705078589" sldId="282"/>
            <ac:spMk id="3" creationId="{9EBFE32E-E7B1-2845-89D4-9F87680561C7}"/>
          </ac:spMkLst>
        </pc:spChg>
      </pc:sldChg>
      <pc:sldChg chg="addSp delSp modSp add mod">
        <pc:chgData name="Salil Batra" userId="4d97008808f91814" providerId="LiveId" clId="{021AE963-39D4-4EF3-B76A-B011D7A2AC65}" dt="2022-10-24T15:50:24.469" v="689" actId="1076"/>
        <pc:sldMkLst>
          <pc:docMk/>
          <pc:sldMk cId="3739957867" sldId="283"/>
        </pc:sldMkLst>
        <pc:spChg chg="del mod">
          <ac:chgData name="Salil Batra" userId="4d97008808f91814" providerId="LiveId" clId="{021AE963-39D4-4EF3-B76A-B011D7A2AC65}" dt="2022-10-24T15:50:22.633" v="688" actId="22"/>
          <ac:spMkLst>
            <pc:docMk/>
            <pc:sldMk cId="3739957867" sldId="283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50:24.469" v="689" actId="1076"/>
          <ac:picMkLst>
            <pc:docMk/>
            <pc:sldMk cId="3739957867" sldId="283"/>
            <ac:picMk id="4" creationId="{EF540164-E852-42CD-A880-1E0BE99CEC0D}"/>
          </ac:picMkLst>
        </pc:picChg>
      </pc:sldChg>
      <pc:sldChg chg="addSp delSp modSp add mod">
        <pc:chgData name="Salil Batra" userId="4d97008808f91814" providerId="LiveId" clId="{021AE963-39D4-4EF3-B76A-B011D7A2AC65}" dt="2022-10-24T15:50:54.940" v="693" actId="14100"/>
        <pc:sldMkLst>
          <pc:docMk/>
          <pc:sldMk cId="3071890407" sldId="284"/>
        </pc:sldMkLst>
        <pc:spChg chg="del mod">
          <ac:chgData name="Salil Batra" userId="4d97008808f91814" providerId="LiveId" clId="{021AE963-39D4-4EF3-B76A-B011D7A2AC65}" dt="2022-10-24T15:50:51.743" v="691" actId="22"/>
          <ac:spMkLst>
            <pc:docMk/>
            <pc:sldMk cId="3071890407" sldId="284"/>
            <ac:spMk id="3" creationId="{9EBFE32E-E7B1-2845-89D4-9F87680561C7}"/>
          </ac:spMkLst>
        </pc:spChg>
        <pc:picChg chg="add mod ord">
          <ac:chgData name="Salil Batra" userId="4d97008808f91814" providerId="LiveId" clId="{021AE963-39D4-4EF3-B76A-B011D7A2AC65}" dt="2022-10-24T15:50:54.940" v="693" actId="14100"/>
          <ac:picMkLst>
            <pc:docMk/>
            <pc:sldMk cId="3071890407" sldId="284"/>
            <ac:picMk id="4" creationId="{7C99BC84-D476-A1CD-49D3-EF4B4FC66945}"/>
          </ac:picMkLst>
        </pc:picChg>
      </pc:sldChg>
      <pc:sldChg chg="modSp add mod">
        <pc:chgData name="Salil Batra" userId="4d97008808f91814" providerId="LiveId" clId="{021AE963-39D4-4EF3-B76A-B011D7A2AC65}" dt="2022-10-24T15:49:41.134" v="686" actId="113"/>
        <pc:sldMkLst>
          <pc:docMk/>
          <pc:sldMk cId="955528780" sldId="285"/>
        </pc:sldMkLst>
        <pc:spChg chg="mod">
          <ac:chgData name="Salil Batra" userId="4d97008808f91814" providerId="LiveId" clId="{021AE963-39D4-4EF3-B76A-B011D7A2AC65}" dt="2022-10-24T15:49:41.134" v="686" actId="113"/>
          <ac:spMkLst>
            <pc:docMk/>
            <pc:sldMk cId="955528780" sldId="285"/>
            <ac:spMk id="3" creationId="{9EBFE32E-E7B1-2845-89D4-9F87680561C7}"/>
          </ac:spMkLst>
        </pc:spChg>
      </pc:sldChg>
      <pc:sldChg chg="delSp modSp new mod">
        <pc:chgData name="Salil Batra" userId="4d97008808f91814" providerId="LiveId" clId="{021AE963-39D4-4EF3-B76A-B011D7A2AC65}" dt="2022-10-24T15:53:46.138" v="708"/>
        <pc:sldMkLst>
          <pc:docMk/>
          <pc:sldMk cId="3806073037" sldId="286"/>
        </pc:sldMkLst>
        <pc:spChg chg="del">
          <ac:chgData name="Salil Batra" userId="4d97008808f91814" providerId="LiveId" clId="{021AE963-39D4-4EF3-B76A-B011D7A2AC65}" dt="2022-10-24T15:51:02.197" v="695" actId="478"/>
          <ac:spMkLst>
            <pc:docMk/>
            <pc:sldMk cId="3806073037" sldId="286"/>
            <ac:spMk id="2" creationId="{C8777145-E63C-CA2B-6051-1AFEA87766D3}"/>
          </ac:spMkLst>
        </pc:spChg>
        <pc:spChg chg="mod">
          <ac:chgData name="Salil Batra" userId="4d97008808f91814" providerId="LiveId" clId="{021AE963-39D4-4EF3-B76A-B011D7A2AC65}" dt="2022-10-24T15:53:46.138" v="708"/>
          <ac:spMkLst>
            <pc:docMk/>
            <pc:sldMk cId="3806073037" sldId="286"/>
            <ac:spMk id="3" creationId="{FF62014D-5759-1155-2341-F68295CC8CF3}"/>
          </ac:spMkLst>
        </pc:spChg>
      </pc:sldChg>
      <pc:sldChg chg="addSp delSp modSp new mod">
        <pc:chgData name="Salil Batra" userId="4d97008808f91814" providerId="LiveId" clId="{021AE963-39D4-4EF3-B76A-B011D7A2AC65}" dt="2022-10-24T15:54:32.900" v="714" actId="1076"/>
        <pc:sldMkLst>
          <pc:docMk/>
          <pc:sldMk cId="420959474" sldId="287"/>
        </pc:sldMkLst>
        <pc:spChg chg="del">
          <ac:chgData name="Salil Batra" userId="4d97008808f91814" providerId="LiveId" clId="{021AE963-39D4-4EF3-B76A-B011D7A2AC65}" dt="2022-10-24T15:54:25.713" v="710" actId="478"/>
          <ac:spMkLst>
            <pc:docMk/>
            <pc:sldMk cId="420959474" sldId="287"/>
            <ac:spMk id="2" creationId="{E39EFCD9-1E36-B513-CC46-B81C58AE5822}"/>
          </ac:spMkLst>
        </pc:spChg>
        <pc:spChg chg="del mod">
          <ac:chgData name="Salil Batra" userId="4d97008808f91814" providerId="LiveId" clId="{021AE963-39D4-4EF3-B76A-B011D7A2AC65}" dt="2022-10-24T15:54:30.883" v="713" actId="22"/>
          <ac:spMkLst>
            <pc:docMk/>
            <pc:sldMk cId="420959474" sldId="287"/>
            <ac:spMk id="3" creationId="{3A6A4B22-841D-0F35-B77D-97A35C23B528}"/>
          </ac:spMkLst>
        </pc:spChg>
        <pc:picChg chg="add mod ord">
          <ac:chgData name="Salil Batra" userId="4d97008808f91814" providerId="LiveId" clId="{021AE963-39D4-4EF3-B76A-B011D7A2AC65}" dt="2022-10-24T15:54:32.900" v="714" actId="1076"/>
          <ac:picMkLst>
            <pc:docMk/>
            <pc:sldMk cId="420959474" sldId="287"/>
            <ac:picMk id="5" creationId="{E6A5A458-DAB6-2EDD-B7C2-C7713D4748FE}"/>
          </ac:picMkLst>
        </pc:picChg>
      </pc:sldChg>
      <pc:sldChg chg="delSp modSp new mod">
        <pc:chgData name="Salil Batra" userId="4d97008808f91814" providerId="LiveId" clId="{021AE963-39D4-4EF3-B76A-B011D7A2AC65}" dt="2022-10-24T15:55:21.666" v="729"/>
        <pc:sldMkLst>
          <pc:docMk/>
          <pc:sldMk cId="2143008394" sldId="288"/>
        </pc:sldMkLst>
        <pc:spChg chg="del">
          <ac:chgData name="Salil Batra" userId="4d97008808f91814" providerId="LiveId" clId="{021AE963-39D4-4EF3-B76A-B011D7A2AC65}" dt="2022-10-24T15:54:38.536" v="716" actId="478"/>
          <ac:spMkLst>
            <pc:docMk/>
            <pc:sldMk cId="2143008394" sldId="288"/>
            <ac:spMk id="2" creationId="{031E0142-BA4B-E8EA-6238-449270745E20}"/>
          </ac:spMkLst>
        </pc:spChg>
        <pc:spChg chg="mod">
          <ac:chgData name="Salil Batra" userId="4d97008808f91814" providerId="LiveId" clId="{021AE963-39D4-4EF3-B76A-B011D7A2AC65}" dt="2022-10-24T15:55:21.666" v="729"/>
          <ac:spMkLst>
            <pc:docMk/>
            <pc:sldMk cId="2143008394" sldId="288"/>
            <ac:spMk id="3" creationId="{10840D25-E6ED-394F-14F9-E35B30629E7E}"/>
          </ac:spMkLst>
        </pc:spChg>
      </pc:sldChg>
      <pc:sldChg chg="addSp delSp modSp new mod">
        <pc:chgData name="Salil Batra" userId="4d97008808f91814" providerId="LiveId" clId="{021AE963-39D4-4EF3-B76A-B011D7A2AC65}" dt="2022-10-24T15:55:55.543" v="735" actId="1076"/>
        <pc:sldMkLst>
          <pc:docMk/>
          <pc:sldMk cId="2430251392" sldId="289"/>
        </pc:sldMkLst>
        <pc:spChg chg="del">
          <ac:chgData name="Salil Batra" userId="4d97008808f91814" providerId="LiveId" clId="{021AE963-39D4-4EF3-B76A-B011D7A2AC65}" dt="2022-10-24T15:55:49.956" v="731" actId="478"/>
          <ac:spMkLst>
            <pc:docMk/>
            <pc:sldMk cId="2430251392" sldId="289"/>
            <ac:spMk id="2" creationId="{90B13B14-E7CD-24D7-D64D-7D205BE125C8}"/>
          </ac:spMkLst>
        </pc:spChg>
        <pc:spChg chg="del mod">
          <ac:chgData name="Salil Batra" userId="4d97008808f91814" providerId="LiveId" clId="{021AE963-39D4-4EF3-B76A-B011D7A2AC65}" dt="2022-10-24T15:55:53.943" v="734" actId="22"/>
          <ac:spMkLst>
            <pc:docMk/>
            <pc:sldMk cId="2430251392" sldId="289"/>
            <ac:spMk id="3" creationId="{BE4E0DDC-CBB6-E779-E2CA-A8C34CBE44FA}"/>
          </ac:spMkLst>
        </pc:spChg>
        <pc:picChg chg="add mod ord">
          <ac:chgData name="Salil Batra" userId="4d97008808f91814" providerId="LiveId" clId="{021AE963-39D4-4EF3-B76A-B011D7A2AC65}" dt="2022-10-24T15:55:55.543" v="735" actId="1076"/>
          <ac:picMkLst>
            <pc:docMk/>
            <pc:sldMk cId="2430251392" sldId="289"/>
            <ac:picMk id="5" creationId="{09F8BADE-9AAB-864F-0687-1E8048550A30}"/>
          </ac:picMkLst>
        </pc:picChg>
      </pc:sldChg>
      <pc:sldChg chg="delSp modSp new mod">
        <pc:chgData name="Salil Batra" userId="4d97008808f91814" providerId="LiveId" clId="{021AE963-39D4-4EF3-B76A-B011D7A2AC65}" dt="2022-10-24T15:56:21.882" v="740"/>
        <pc:sldMkLst>
          <pc:docMk/>
          <pc:sldMk cId="1793066960" sldId="290"/>
        </pc:sldMkLst>
        <pc:spChg chg="del">
          <ac:chgData name="Salil Batra" userId="4d97008808f91814" providerId="LiveId" clId="{021AE963-39D4-4EF3-B76A-B011D7A2AC65}" dt="2022-10-24T15:56:00.144" v="737" actId="478"/>
          <ac:spMkLst>
            <pc:docMk/>
            <pc:sldMk cId="1793066960" sldId="290"/>
            <ac:spMk id="2" creationId="{70E96677-7F67-1673-5EAD-D8EAB89F2C22}"/>
          </ac:spMkLst>
        </pc:spChg>
        <pc:spChg chg="mod">
          <ac:chgData name="Salil Batra" userId="4d97008808f91814" providerId="LiveId" clId="{021AE963-39D4-4EF3-B76A-B011D7A2AC65}" dt="2022-10-24T15:56:21.882" v="740"/>
          <ac:spMkLst>
            <pc:docMk/>
            <pc:sldMk cId="1793066960" sldId="290"/>
            <ac:spMk id="3" creationId="{F86C0A6D-981F-27A9-9E2C-B5A1B8123E73}"/>
          </ac:spMkLst>
        </pc:spChg>
      </pc:sldChg>
      <pc:sldChg chg="addSp delSp modSp new mod">
        <pc:chgData name="Salil Batra" userId="4d97008808f91814" providerId="LiveId" clId="{021AE963-39D4-4EF3-B76A-B011D7A2AC65}" dt="2022-10-24T15:58:02.494" v="746" actId="1076"/>
        <pc:sldMkLst>
          <pc:docMk/>
          <pc:sldMk cId="2554297299" sldId="291"/>
        </pc:sldMkLst>
        <pc:spChg chg="del">
          <ac:chgData name="Salil Batra" userId="4d97008808f91814" providerId="LiveId" clId="{021AE963-39D4-4EF3-B76A-B011D7A2AC65}" dt="2022-10-24T15:56:27.196" v="742" actId="478"/>
          <ac:spMkLst>
            <pc:docMk/>
            <pc:sldMk cId="2554297299" sldId="291"/>
            <ac:spMk id="2" creationId="{9591E8E1-D7EF-86E7-11FF-1658254ABB74}"/>
          </ac:spMkLst>
        </pc:spChg>
        <pc:spChg chg="del mod">
          <ac:chgData name="Salil Batra" userId="4d97008808f91814" providerId="LiveId" clId="{021AE963-39D4-4EF3-B76A-B011D7A2AC65}" dt="2022-10-24T15:58:01.027" v="745" actId="22"/>
          <ac:spMkLst>
            <pc:docMk/>
            <pc:sldMk cId="2554297299" sldId="291"/>
            <ac:spMk id="3" creationId="{36C97726-FB74-282E-7DD4-102C3A3BFDA3}"/>
          </ac:spMkLst>
        </pc:spChg>
        <pc:picChg chg="add mod ord">
          <ac:chgData name="Salil Batra" userId="4d97008808f91814" providerId="LiveId" clId="{021AE963-39D4-4EF3-B76A-B011D7A2AC65}" dt="2022-10-24T15:58:02.494" v="746" actId="1076"/>
          <ac:picMkLst>
            <pc:docMk/>
            <pc:sldMk cId="2554297299" sldId="291"/>
            <ac:picMk id="5" creationId="{C09F9333-F404-4DA1-560A-B3F660096DC8}"/>
          </ac:picMkLst>
        </pc:picChg>
      </pc:sldChg>
      <pc:sldChg chg="delSp modSp new mod">
        <pc:chgData name="Salil Batra" userId="4d97008808f91814" providerId="LiveId" clId="{021AE963-39D4-4EF3-B76A-B011D7A2AC65}" dt="2022-10-24T15:58:37.723" v="753"/>
        <pc:sldMkLst>
          <pc:docMk/>
          <pc:sldMk cId="3773546422" sldId="292"/>
        </pc:sldMkLst>
        <pc:spChg chg="del">
          <ac:chgData name="Salil Batra" userId="4d97008808f91814" providerId="LiveId" clId="{021AE963-39D4-4EF3-B76A-B011D7A2AC65}" dt="2022-10-24T15:58:07.707" v="748" actId="478"/>
          <ac:spMkLst>
            <pc:docMk/>
            <pc:sldMk cId="3773546422" sldId="292"/>
            <ac:spMk id="2" creationId="{73609373-E63B-1FD8-AB09-4DBD6C70FAD8}"/>
          </ac:spMkLst>
        </pc:spChg>
        <pc:spChg chg="mod">
          <ac:chgData name="Salil Batra" userId="4d97008808f91814" providerId="LiveId" clId="{021AE963-39D4-4EF3-B76A-B011D7A2AC65}" dt="2022-10-24T15:58:37.723" v="753"/>
          <ac:spMkLst>
            <pc:docMk/>
            <pc:sldMk cId="3773546422" sldId="292"/>
            <ac:spMk id="3" creationId="{19FA52CF-FD76-94D7-69C1-44C7A3B73227}"/>
          </ac:spMkLst>
        </pc:spChg>
      </pc:sldChg>
      <pc:sldChg chg="addSp delSp modSp new mod">
        <pc:chgData name="Salil Batra" userId="4d97008808f91814" providerId="LiveId" clId="{021AE963-39D4-4EF3-B76A-B011D7A2AC65}" dt="2022-10-24T15:59:28.707" v="759" actId="14100"/>
        <pc:sldMkLst>
          <pc:docMk/>
          <pc:sldMk cId="608167653" sldId="293"/>
        </pc:sldMkLst>
        <pc:spChg chg="del">
          <ac:chgData name="Salil Batra" userId="4d97008808f91814" providerId="LiveId" clId="{021AE963-39D4-4EF3-B76A-B011D7A2AC65}" dt="2022-10-24T15:58:44.639" v="755" actId="478"/>
          <ac:spMkLst>
            <pc:docMk/>
            <pc:sldMk cId="608167653" sldId="293"/>
            <ac:spMk id="2" creationId="{5C913984-F03B-53BD-3D32-3BBAEAE36BA0}"/>
          </ac:spMkLst>
        </pc:spChg>
        <pc:spChg chg="del mod">
          <ac:chgData name="Salil Batra" userId="4d97008808f91814" providerId="LiveId" clId="{021AE963-39D4-4EF3-B76A-B011D7A2AC65}" dt="2022-10-24T15:59:25.256" v="758" actId="22"/>
          <ac:spMkLst>
            <pc:docMk/>
            <pc:sldMk cId="608167653" sldId="293"/>
            <ac:spMk id="3" creationId="{D877F874-759A-1267-F592-FD5B9F36B6CB}"/>
          </ac:spMkLst>
        </pc:spChg>
        <pc:picChg chg="add mod ord">
          <ac:chgData name="Salil Batra" userId="4d97008808f91814" providerId="LiveId" clId="{021AE963-39D4-4EF3-B76A-B011D7A2AC65}" dt="2022-10-24T15:59:28.707" v="759" actId="14100"/>
          <ac:picMkLst>
            <pc:docMk/>
            <pc:sldMk cId="608167653" sldId="293"/>
            <ac:picMk id="5" creationId="{F82C676C-AB40-7582-FCCC-8821DAF47E75}"/>
          </ac:picMkLst>
        </pc:picChg>
      </pc:sldChg>
      <pc:sldChg chg="addSp delSp modSp new mod">
        <pc:chgData name="Salil Batra" userId="4d97008808f91814" providerId="LiveId" clId="{021AE963-39D4-4EF3-B76A-B011D7A2AC65}" dt="2022-10-24T16:00:21.556" v="765" actId="1076"/>
        <pc:sldMkLst>
          <pc:docMk/>
          <pc:sldMk cId="391345480" sldId="294"/>
        </pc:sldMkLst>
        <pc:spChg chg="del">
          <ac:chgData name="Salil Batra" userId="4d97008808f91814" providerId="LiveId" clId="{021AE963-39D4-4EF3-B76A-B011D7A2AC65}" dt="2022-10-24T15:59:35.560" v="761" actId="478"/>
          <ac:spMkLst>
            <pc:docMk/>
            <pc:sldMk cId="391345480" sldId="294"/>
            <ac:spMk id="2" creationId="{F4F8E0F6-7BC8-4C97-AD3F-F860D8F2B6DA}"/>
          </ac:spMkLst>
        </pc:spChg>
        <pc:spChg chg="del mod">
          <ac:chgData name="Salil Batra" userId="4d97008808f91814" providerId="LiveId" clId="{021AE963-39D4-4EF3-B76A-B011D7A2AC65}" dt="2022-10-24T16:00:18.575" v="764" actId="22"/>
          <ac:spMkLst>
            <pc:docMk/>
            <pc:sldMk cId="391345480" sldId="294"/>
            <ac:spMk id="3" creationId="{414A86FB-DE80-2905-AAFF-43BAEEBE1D78}"/>
          </ac:spMkLst>
        </pc:spChg>
        <pc:picChg chg="add mod ord">
          <ac:chgData name="Salil Batra" userId="4d97008808f91814" providerId="LiveId" clId="{021AE963-39D4-4EF3-B76A-B011D7A2AC65}" dt="2022-10-24T16:00:21.556" v="765" actId="1076"/>
          <ac:picMkLst>
            <pc:docMk/>
            <pc:sldMk cId="391345480" sldId="294"/>
            <ac:picMk id="5" creationId="{CA4C3B48-CB4E-A265-058B-30CDF8986BC4}"/>
          </ac:picMkLst>
        </pc:picChg>
      </pc:sldChg>
      <pc:sldChg chg="delSp modSp new mod">
        <pc:chgData name="Salil Batra" userId="4d97008808f91814" providerId="LiveId" clId="{021AE963-39D4-4EF3-B76A-B011D7A2AC65}" dt="2022-10-24T16:02:25.834" v="868" actId="20577"/>
        <pc:sldMkLst>
          <pc:docMk/>
          <pc:sldMk cId="2575220245" sldId="295"/>
        </pc:sldMkLst>
        <pc:spChg chg="del">
          <ac:chgData name="Salil Batra" userId="4d97008808f91814" providerId="LiveId" clId="{021AE963-39D4-4EF3-B76A-B011D7A2AC65}" dt="2022-10-24T16:00:47.600" v="767" actId="478"/>
          <ac:spMkLst>
            <pc:docMk/>
            <pc:sldMk cId="2575220245" sldId="295"/>
            <ac:spMk id="2" creationId="{EBA4CC0C-9AD0-EBA7-9541-963228FFFF43}"/>
          </ac:spMkLst>
        </pc:spChg>
        <pc:spChg chg="mod">
          <ac:chgData name="Salil Batra" userId="4d97008808f91814" providerId="LiveId" clId="{021AE963-39D4-4EF3-B76A-B011D7A2AC65}" dt="2022-10-24T16:02:25.834" v="868" actId="20577"/>
          <ac:spMkLst>
            <pc:docMk/>
            <pc:sldMk cId="2575220245" sldId="295"/>
            <ac:spMk id="3" creationId="{9C93D56E-7A03-D1B7-7F80-7DECBF8B78C5}"/>
          </ac:spMkLst>
        </pc:spChg>
      </pc:sldChg>
      <pc:sldChg chg="modSp add mod">
        <pc:chgData name="Salil Batra" userId="4d97008808f91814" providerId="LiveId" clId="{021AE963-39D4-4EF3-B76A-B011D7A2AC65}" dt="2022-10-24T16:02:36.617" v="870" actId="113"/>
        <pc:sldMkLst>
          <pc:docMk/>
          <pc:sldMk cId="2983461374" sldId="296"/>
        </pc:sldMkLst>
        <pc:spChg chg="mod">
          <ac:chgData name="Salil Batra" userId="4d97008808f91814" providerId="LiveId" clId="{021AE963-39D4-4EF3-B76A-B011D7A2AC65}" dt="2022-10-24T16:02:36.617" v="870" actId="113"/>
          <ac:spMkLst>
            <pc:docMk/>
            <pc:sldMk cId="2983461374" sldId="296"/>
            <ac:spMk id="3" creationId="{9C93D56E-7A03-D1B7-7F80-7DECBF8B78C5}"/>
          </ac:spMkLst>
        </pc:spChg>
      </pc:sldChg>
      <pc:sldChg chg="addSp delSp modSp new mod">
        <pc:chgData name="Salil Batra" userId="4d97008808f91814" providerId="LiveId" clId="{021AE963-39D4-4EF3-B76A-B011D7A2AC65}" dt="2022-10-24T16:09:08.994" v="879" actId="14100"/>
        <pc:sldMkLst>
          <pc:docMk/>
          <pc:sldMk cId="4064584805" sldId="297"/>
        </pc:sldMkLst>
        <pc:spChg chg="del">
          <ac:chgData name="Salil Batra" userId="4d97008808f91814" providerId="LiveId" clId="{021AE963-39D4-4EF3-B76A-B011D7A2AC65}" dt="2022-10-24T16:05:34.187" v="872" actId="478"/>
          <ac:spMkLst>
            <pc:docMk/>
            <pc:sldMk cId="4064584805" sldId="297"/>
            <ac:spMk id="2" creationId="{9BCA1C7D-6840-51EF-2BA6-6169371B3CD7}"/>
          </ac:spMkLst>
        </pc:spChg>
        <pc:spChg chg="del mod">
          <ac:chgData name="Salil Batra" userId="4d97008808f91814" providerId="LiveId" clId="{021AE963-39D4-4EF3-B76A-B011D7A2AC65}" dt="2022-10-24T16:09:02.169" v="877" actId="22"/>
          <ac:spMkLst>
            <pc:docMk/>
            <pc:sldMk cId="4064584805" sldId="297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09:08.994" v="879" actId="14100"/>
          <ac:picMkLst>
            <pc:docMk/>
            <pc:sldMk cId="4064584805" sldId="297"/>
            <ac:picMk id="5" creationId="{83FB072E-EB05-2DD3-C043-8886E82E2D37}"/>
          </ac:picMkLst>
        </pc:picChg>
      </pc:sldChg>
      <pc:sldChg chg="addSp delSp modSp add mod">
        <pc:chgData name="Salil Batra" userId="4d97008808f91814" providerId="LiveId" clId="{021AE963-39D4-4EF3-B76A-B011D7A2AC65}" dt="2022-10-24T16:10:11.312" v="881" actId="14100"/>
        <pc:sldMkLst>
          <pc:docMk/>
          <pc:sldMk cId="4246899719" sldId="298"/>
        </pc:sldMkLst>
        <pc:spChg chg="del">
          <ac:chgData name="Salil Batra" userId="4d97008808f91814" providerId="LiveId" clId="{021AE963-39D4-4EF3-B76A-B011D7A2AC65}" dt="2022-10-24T16:10:07.878" v="880" actId="22"/>
          <ac:spMkLst>
            <pc:docMk/>
            <pc:sldMk cId="4246899719" sldId="298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10:11.312" v="881" actId="14100"/>
          <ac:picMkLst>
            <pc:docMk/>
            <pc:sldMk cId="4246899719" sldId="298"/>
            <ac:picMk id="4" creationId="{D5E5B473-173A-EBE8-2B08-F17291674403}"/>
          </ac:picMkLst>
        </pc:picChg>
      </pc:sldChg>
      <pc:sldChg chg="modSp add mod">
        <pc:chgData name="Salil Batra" userId="4d97008808f91814" providerId="LiveId" clId="{021AE963-39D4-4EF3-B76A-B011D7A2AC65}" dt="2022-10-24T16:17:21.314" v="954" actId="20577"/>
        <pc:sldMkLst>
          <pc:docMk/>
          <pc:sldMk cId="3087603553" sldId="299"/>
        </pc:sldMkLst>
        <pc:spChg chg="mod">
          <ac:chgData name="Salil Batra" userId="4d97008808f91814" providerId="LiveId" clId="{021AE963-39D4-4EF3-B76A-B011D7A2AC65}" dt="2022-10-24T16:17:21.314" v="954" actId="20577"/>
          <ac:spMkLst>
            <pc:docMk/>
            <pc:sldMk cId="3087603553" sldId="299"/>
            <ac:spMk id="3" creationId="{6D674815-0F5D-F62C-DF53-B2A2E227D307}"/>
          </ac:spMkLst>
        </pc:spChg>
      </pc:sldChg>
      <pc:sldChg chg="addSp delSp modSp add mod">
        <pc:chgData name="Salil Batra" userId="4d97008808f91814" providerId="LiveId" clId="{021AE963-39D4-4EF3-B76A-B011D7A2AC65}" dt="2022-10-24T16:18:04.968" v="960" actId="14100"/>
        <pc:sldMkLst>
          <pc:docMk/>
          <pc:sldMk cId="1832239161" sldId="300"/>
        </pc:sldMkLst>
        <pc:spChg chg="del mod">
          <ac:chgData name="Salil Batra" userId="4d97008808f91814" providerId="LiveId" clId="{021AE963-39D4-4EF3-B76A-B011D7A2AC65}" dt="2022-10-24T16:17:59.349" v="958" actId="22"/>
          <ac:spMkLst>
            <pc:docMk/>
            <pc:sldMk cId="1832239161" sldId="300"/>
            <ac:spMk id="3" creationId="{6D674815-0F5D-F62C-DF53-B2A2E227D307}"/>
          </ac:spMkLst>
        </pc:spChg>
        <pc:picChg chg="add mod ord">
          <ac:chgData name="Salil Batra" userId="4d97008808f91814" providerId="LiveId" clId="{021AE963-39D4-4EF3-B76A-B011D7A2AC65}" dt="2022-10-24T16:18:04.968" v="960" actId="14100"/>
          <ac:picMkLst>
            <pc:docMk/>
            <pc:sldMk cId="1832239161" sldId="300"/>
            <ac:picMk id="4" creationId="{B5131B0D-FBB3-F6B4-C8B6-3644CAA945CF}"/>
          </ac:picMkLst>
        </pc:picChg>
      </pc:sldChg>
      <pc:sldChg chg="modSp add mod">
        <pc:chgData name="Salil Batra" userId="4d97008808f91814" providerId="LiveId" clId="{021AE963-39D4-4EF3-B76A-B011D7A2AC65}" dt="2022-10-24T16:17:29.388" v="956" actId="113"/>
        <pc:sldMkLst>
          <pc:docMk/>
          <pc:sldMk cId="2037851039" sldId="301"/>
        </pc:sldMkLst>
        <pc:spChg chg="mod">
          <ac:chgData name="Salil Batra" userId="4d97008808f91814" providerId="LiveId" clId="{021AE963-39D4-4EF3-B76A-B011D7A2AC65}" dt="2022-10-24T16:17:29.388" v="956" actId="113"/>
          <ac:spMkLst>
            <pc:docMk/>
            <pc:sldMk cId="2037851039" sldId="301"/>
            <ac:spMk id="3" creationId="{6D674815-0F5D-F62C-DF53-B2A2E227D307}"/>
          </ac:spMkLst>
        </pc:spChg>
      </pc:sldChg>
      <pc:sldChg chg="addSp delSp modSp new mod">
        <pc:chgData name="Salil Batra" userId="4d97008808f91814" providerId="LiveId" clId="{021AE963-39D4-4EF3-B76A-B011D7A2AC65}" dt="2022-10-24T16:18:47.259" v="968" actId="22"/>
        <pc:sldMkLst>
          <pc:docMk/>
          <pc:sldMk cId="2283149766" sldId="302"/>
        </pc:sldMkLst>
        <pc:spChg chg="del">
          <ac:chgData name="Salil Batra" userId="4d97008808f91814" providerId="LiveId" clId="{021AE963-39D4-4EF3-B76A-B011D7A2AC65}" dt="2022-10-24T16:18:10.286" v="962" actId="478"/>
          <ac:spMkLst>
            <pc:docMk/>
            <pc:sldMk cId="2283149766" sldId="302"/>
            <ac:spMk id="2" creationId="{D1C5DFBD-5EEF-FD30-605B-5D767CFC9A8B}"/>
          </ac:spMkLst>
        </pc:spChg>
        <pc:spChg chg="del mod">
          <ac:chgData name="Salil Batra" userId="4d97008808f91814" providerId="LiveId" clId="{021AE963-39D4-4EF3-B76A-B011D7A2AC65}" dt="2022-10-24T16:18:47.259" v="968" actId="22"/>
          <ac:spMkLst>
            <pc:docMk/>
            <pc:sldMk cId="2283149766" sldId="302"/>
            <ac:spMk id="3" creationId="{D953A35E-42B2-DF3B-1F02-96F019081CC2}"/>
          </ac:spMkLst>
        </pc:spChg>
        <pc:picChg chg="add mod ord">
          <ac:chgData name="Salil Batra" userId="4d97008808f91814" providerId="LiveId" clId="{021AE963-39D4-4EF3-B76A-B011D7A2AC65}" dt="2022-10-24T16:18:47.259" v="968" actId="22"/>
          <ac:picMkLst>
            <pc:docMk/>
            <pc:sldMk cId="2283149766" sldId="302"/>
            <ac:picMk id="5" creationId="{CEE9B672-A7C9-3412-B3FF-9C26384E0DD7}"/>
          </ac:picMkLst>
        </pc:picChg>
      </pc:sldChg>
      <pc:sldChg chg="modSp add mod">
        <pc:chgData name="Salil Batra" userId="4d97008808f91814" providerId="LiveId" clId="{021AE963-39D4-4EF3-B76A-B011D7A2AC65}" dt="2022-10-24T16:20:45.312" v="984"/>
        <pc:sldMkLst>
          <pc:docMk/>
          <pc:sldMk cId="2275353187" sldId="303"/>
        </pc:sldMkLst>
        <pc:spChg chg="mod">
          <ac:chgData name="Salil Batra" userId="4d97008808f91814" providerId="LiveId" clId="{021AE963-39D4-4EF3-B76A-B011D7A2AC65}" dt="2022-10-24T16:20:45.312" v="984"/>
          <ac:spMkLst>
            <pc:docMk/>
            <pc:sldMk cId="2275353187" sldId="303"/>
            <ac:spMk id="3" creationId="{D953A35E-42B2-DF3B-1F02-96F019081CC2}"/>
          </ac:spMkLst>
        </pc:spChg>
      </pc:sldChg>
      <pc:sldChg chg="addSp delSp modSp add mod">
        <pc:chgData name="Salil Batra" userId="4d97008808f91814" providerId="LiveId" clId="{021AE963-39D4-4EF3-B76A-B011D7A2AC65}" dt="2022-10-31T09:20:12.959" v="1376" actId="1076"/>
        <pc:sldMkLst>
          <pc:docMk/>
          <pc:sldMk cId="3588444982" sldId="304"/>
        </pc:sldMkLst>
        <pc:spChg chg="del mod">
          <ac:chgData name="Salil Batra" userId="4d97008808f91814" providerId="LiveId" clId="{021AE963-39D4-4EF3-B76A-B011D7A2AC65}" dt="2022-10-24T16:24:02.016" v="986" actId="22"/>
          <ac:spMkLst>
            <pc:docMk/>
            <pc:sldMk cId="3588444982" sldId="304"/>
            <ac:spMk id="3" creationId="{D953A35E-42B2-DF3B-1F02-96F019081CC2}"/>
          </ac:spMkLst>
        </pc:spChg>
        <pc:picChg chg="add mod">
          <ac:chgData name="Salil Batra" userId="4d97008808f91814" providerId="LiveId" clId="{021AE963-39D4-4EF3-B76A-B011D7A2AC65}" dt="2022-10-31T09:20:12.959" v="1376" actId="1076"/>
          <ac:picMkLst>
            <pc:docMk/>
            <pc:sldMk cId="3588444982" sldId="304"/>
            <ac:picMk id="3" creationId="{3320679B-C99B-0129-59B3-A4E3F51747D9}"/>
          </ac:picMkLst>
        </pc:picChg>
        <pc:picChg chg="add mod ord">
          <ac:chgData name="Salil Batra" userId="4d97008808f91814" providerId="LiveId" clId="{021AE963-39D4-4EF3-B76A-B011D7A2AC65}" dt="2022-10-24T16:25:25.446" v="991" actId="1076"/>
          <ac:picMkLst>
            <pc:docMk/>
            <pc:sldMk cId="3588444982" sldId="304"/>
            <ac:picMk id="4" creationId="{0CEF7FD5-E958-EDAB-0FD0-A71B3ED84BF3}"/>
          </ac:picMkLst>
        </pc:picChg>
        <pc:picChg chg="add del mod">
          <ac:chgData name="Salil Batra" userId="4d97008808f91814" providerId="LiveId" clId="{021AE963-39D4-4EF3-B76A-B011D7A2AC65}" dt="2022-10-31T09:19:42.749" v="1373" actId="478"/>
          <ac:picMkLst>
            <pc:docMk/>
            <pc:sldMk cId="3588444982" sldId="304"/>
            <ac:picMk id="6" creationId="{5EF88327-278F-884F-272C-1A06D4489570}"/>
          </ac:picMkLst>
        </pc:picChg>
      </pc:sldChg>
      <pc:sldChg chg="modSp add mod">
        <pc:chgData name="Salil Batra" userId="4d97008808f91814" providerId="LiveId" clId="{021AE963-39D4-4EF3-B76A-B011D7A2AC65}" dt="2022-10-24T16:40:37.600" v="1085" actId="20577"/>
        <pc:sldMkLst>
          <pc:docMk/>
          <pc:sldMk cId="1404653313" sldId="305"/>
        </pc:sldMkLst>
        <pc:spChg chg="mod">
          <ac:chgData name="Salil Batra" userId="4d97008808f91814" providerId="LiveId" clId="{021AE963-39D4-4EF3-B76A-B011D7A2AC65}" dt="2022-10-24T16:40:37.600" v="1085" actId="20577"/>
          <ac:spMkLst>
            <pc:docMk/>
            <pc:sldMk cId="1404653313" sldId="305"/>
            <ac:spMk id="3" creationId="{D953A35E-42B2-DF3B-1F02-96F019081CC2}"/>
          </ac:spMkLst>
        </pc:spChg>
      </pc:sldChg>
      <pc:sldChg chg="modSp add mod">
        <pc:chgData name="Salil Batra" userId="4d97008808f91814" providerId="LiveId" clId="{021AE963-39D4-4EF3-B76A-B011D7A2AC65}" dt="2022-10-24T16:40:49.473" v="1087" actId="113"/>
        <pc:sldMkLst>
          <pc:docMk/>
          <pc:sldMk cId="2912222333" sldId="306"/>
        </pc:sldMkLst>
        <pc:spChg chg="mod">
          <ac:chgData name="Salil Batra" userId="4d97008808f91814" providerId="LiveId" clId="{021AE963-39D4-4EF3-B76A-B011D7A2AC65}" dt="2022-10-24T16:40:49.473" v="1087" actId="113"/>
          <ac:spMkLst>
            <pc:docMk/>
            <pc:sldMk cId="2912222333" sldId="306"/>
            <ac:spMk id="3" creationId="{D953A35E-42B2-DF3B-1F02-96F019081CC2}"/>
          </ac:spMkLst>
        </pc:spChg>
      </pc:sldChg>
      <pc:sldChg chg="addSp delSp modSp new mod">
        <pc:chgData name="Salil Batra" userId="4d97008808f91814" providerId="LiveId" clId="{021AE963-39D4-4EF3-B76A-B011D7A2AC65}" dt="2022-10-24T16:41:38.490" v="1094" actId="14100"/>
        <pc:sldMkLst>
          <pc:docMk/>
          <pc:sldMk cId="2210284829" sldId="307"/>
        </pc:sldMkLst>
        <pc:spChg chg="del">
          <ac:chgData name="Salil Batra" userId="4d97008808f91814" providerId="LiveId" clId="{021AE963-39D4-4EF3-B76A-B011D7A2AC65}" dt="2022-10-24T16:41:27.241" v="1089" actId="478"/>
          <ac:spMkLst>
            <pc:docMk/>
            <pc:sldMk cId="2210284829" sldId="307"/>
            <ac:spMk id="2" creationId="{FC99E58B-3B7C-BA2E-01A8-9FAD6E3F4AA6}"/>
          </ac:spMkLst>
        </pc:spChg>
        <pc:spChg chg="del mod">
          <ac:chgData name="Salil Batra" userId="4d97008808f91814" providerId="LiveId" clId="{021AE963-39D4-4EF3-B76A-B011D7A2AC65}" dt="2022-10-24T16:41:32.784" v="1092" actId="22"/>
          <ac:spMkLst>
            <pc:docMk/>
            <pc:sldMk cId="2210284829" sldId="307"/>
            <ac:spMk id="3" creationId="{F36E7CA2-2018-410B-1002-E6F4B7DDE604}"/>
          </ac:spMkLst>
        </pc:spChg>
        <pc:picChg chg="add mod ord">
          <ac:chgData name="Salil Batra" userId="4d97008808f91814" providerId="LiveId" clId="{021AE963-39D4-4EF3-B76A-B011D7A2AC65}" dt="2022-10-24T16:41:38.490" v="1094" actId="14100"/>
          <ac:picMkLst>
            <pc:docMk/>
            <pc:sldMk cId="2210284829" sldId="307"/>
            <ac:picMk id="5" creationId="{10086DB0-1616-2A9C-5B72-BE2C20BF0F95}"/>
          </ac:picMkLst>
        </pc:picChg>
      </pc:sldChg>
      <pc:sldChg chg="addSp delSp modSp new mod">
        <pc:chgData name="Salil Batra" userId="4d97008808f91814" providerId="LiveId" clId="{021AE963-39D4-4EF3-B76A-B011D7A2AC65}" dt="2022-10-24T16:42:11.197" v="1100" actId="1076"/>
        <pc:sldMkLst>
          <pc:docMk/>
          <pc:sldMk cId="1174058077" sldId="308"/>
        </pc:sldMkLst>
        <pc:spChg chg="del">
          <ac:chgData name="Salil Batra" userId="4d97008808f91814" providerId="LiveId" clId="{021AE963-39D4-4EF3-B76A-B011D7A2AC65}" dt="2022-10-24T16:41:44.331" v="1096" actId="478"/>
          <ac:spMkLst>
            <pc:docMk/>
            <pc:sldMk cId="1174058077" sldId="308"/>
            <ac:spMk id="2" creationId="{04919ABA-DBB5-650F-155A-46C435AB048E}"/>
          </ac:spMkLst>
        </pc:spChg>
        <pc:spChg chg="del mod">
          <ac:chgData name="Salil Batra" userId="4d97008808f91814" providerId="LiveId" clId="{021AE963-39D4-4EF3-B76A-B011D7A2AC65}" dt="2022-10-24T16:42:08.943" v="1099" actId="22"/>
          <ac:spMkLst>
            <pc:docMk/>
            <pc:sldMk cId="1174058077" sldId="308"/>
            <ac:spMk id="3" creationId="{8E61252D-731B-6CE5-22BA-53B92677924D}"/>
          </ac:spMkLst>
        </pc:spChg>
        <pc:picChg chg="add mod ord">
          <ac:chgData name="Salil Batra" userId="4d97008808f91814" providerId="LiveId" clId="{021AE963-39D4-4EF3-B76A-B011D7A2AC65}" dt="2022-10-24T16:42:11.197" v="1100" actId="1076"/>
          <ac:picMkLst>
            <pc:docMk/>
            <pc:sldMk cId="1174058077" sldId="308"/>
            <ac:picMk id="5" creationId="{8BDCF7A0-A866-A1C0-B2A6-BFBBBE36BF96}"/>
          </ac:picMkLst>
        </pc:picChg>
      </pc:sldChg>
      <pc:sldChg chg="addSp delSp modSp new mod">
        <pc:chgData name="Salil Batra" userId="4d97008808f91814" providerId="LiveId" clId="{021AE963-39D4-4EF3-B76A-B011D7A2AC65}" dt="2022-10-24T16:42:38.580" v="1106" actId="1076"/>
        <pc:sldMkLst>
          <pc:docMk/>
          <pc:sldMk cId="1039209779" sldId="309"/>
        </pc:sldMkLst>
        <pc:spChg chg="del">
          <ac:chgData name="Salil Batra" userId="4d97008808f91814" providerId="LiveId" clId="{021AE963-39D4-4EF3-B76A-B011D7A2AC65}" dt="2022-10-24T16:42:31.457" v="1102" actId="478"/>
          <ac:spMkLst>
            <pc:docMk/>
            <pc:sldMk cId="1039209779" sldId="309"/>
            <ac:spMk id="2" creationId="{0A0F78F1-E837-D780-303D-07A602ED296B}"/>
          </ac:spMkLst>
        </pc:spChg>
        <pc:spChg chg="del mod">
          <ac:chgData name="Salil Batra" userId="4d97008808f91814" providerId="LiveId" clId="{021AE963-39D4-4EF3-B76A-B011D7A2AC65}" dt="2022-10-24T16:42:36.947" v="1105" actId="22"/>
          <ac:spMkLst>
            <pc:docMk/>
            <pc:sldMk cId="1039209779" sldId="309"/>
            <ac:spMk id="3" creationId="{BF88181A-8632-09BC-11EC-EA7BC6F3472C}"/>
          </ac:spMkLst>
        </pc:spChg>
        <pc:picChg chg="add mod ord">
          <ac:chgData name="Salil Batra" userId="4d97008808f91814" providerId="LiveId" clId="{021AE963-39D4-4EF3-B76A-B011D7A2AC65}" dt="2022-10-24T16:42:38.580" v="1106" actId="1076"/>
          <ac:picMkLst>
            <pc:docMk/>
            <pc:sldMk cId="1039209779" sldId="309"/>
            <ac:picMk id="5" creationId="{32EA4E73-F02F-F629-625A-4381348A433C}"/>
          </ac:picMkLst>
        </pc:picChg>
      </pc:sldChg>
      <pc:sldChg chg="delSp modSp new mod">
        <pc:chgData name="Salil Batra" userId="4d97008808f91814" providerId="LiveId" clId="{021AE963-39D4-4EF3-B76A-B011D7A2AC65}" dt="2022-10-24T16:43:24.819" v="1123"/>
        <pc:sldMkLst>
          <pc:docMk/>
          <pc:sldMk cId="1972518243" sldId="310"/>
        </pc:sldMkLst>
        <pc:spChg chg="del">
          <ac:chgData name="Salil Batra" userId="4d97008808f91814" providerId="LiveId" clId="{021AE963-39D4-4EF3-B76A-B011D7A2AC65}" dt="2022-10-24T16:43:03.300" v="1108" actId="478"/>
          <ac:spMkLst>
            <pc:docMk/>
            <pc:sldMk cId="1972518243" sldId="310"/>
            <ac:spMk id="2" creationId="{AEECE1A1-D1DF-74BD-CC86-DC58BEDE0531}"/>
          </ac:spMkLst>
        </pc:spChg>
        <pc:spChg chg="mod">
          <ac:chgData name="Salil Batra" userId="4d97008808f91814" providerId="LiveId" clId="{021AE963-39D4-4EF3-B76A-B011D7A2AC65}" dt="2022-10-24T16:43:24.819" v="1123"/>
          <ac:spMkLst>
            <pc:docMk/>
            <pc:sldMk cId="1972518243" sldId="310"/>
            <ac:spMk id="3" creationId="{9FEBB642-4438-486E-BE35-1E97E284C03D}"/>
          </ac:spMkLst>
        </pc:spChg>
      </pc:sldChg>
      <pc:sldChg chg="addSp delSp modSp new mod">
        <pc:chgData name="Salil Batra" userId="4d97008808f91814" providerId="LiveId" clId="{021AE963-39D4-4EF3-B76A-B011D7A2AC65}" dt="2022-10-24T16:45:06.080" v="1134" actId="14100"/>
        <pc:sldMkLst>
          <pc:docMk/>
          <pc:sldMk cId="2996845231" sldId="311"/>
        </pc:sldMkLst>
        <pc:spChg chg="del">
          <ac:chgData name="Salil Batra" userId="4d97008808f91814" providerId="LiveId" clId="{021AE963-39D4-4EF3-B76A-B011D7A2AC65}" dt="2022-10-24T16:43:30.254" v="1125" actId="478"/>
          <ac:spMkLst>
            <pc:docMk/>
            <pc:sldMk cId="2996845231" sldId="311"/>
            <ac:spMk id="2" creationId="{0A6AABA9-F240-D108-6341-83ECC775EBDC}"/>
          </ac:spMkLst>
        </pc:spChg>
        <pc:spChg chg="del mod">
          <ac:chgData name="Salil Batra" userId="4d97008808f91814" providerId="LiveId" clId="{021AE963-39D4-4EF3-B76A-B011D7A2AC65}" dt="2022-10-24T16:44:56.740" v="1130" actId="22"/>
          <ac:spMkLst>
            <pc:docMk/>
            <pc:sldMk cId="2996845231" sldId="311"/>
            <ac:spMk id="3" creationId="{CBA4D494-4C36-7F57-2E2A-8543AC39DED8}"/>
          </ac:spMkLst>
        </pc:spChg>
        <pc:picChg chg="add mod ord">
          <ac:chgData name="Salil Batra" userId="4d97008808f91814" providerId="LiveId" clId="{021AE963-39D4-4EF3-B76A-B011D7A2AC65}" dt="2022-10-24T16:45:06.080" v="1134" actId="14100"/>
          <ac:picMkLst>
            <pc:docMk/>
            <pc:sldMk cId="2996845231" sldId="311"/>
            <ac:picMk id="5" creationId="{83F30ACE-7DF2-D651-2B15-E8D3564FF2CF}"/>
          </ac:picMkLst>
        </pc:picChg>
      </pc:sldChg>
      <pc:sldChg chg="addSp delSp modSp new mod">
        <pc:chgData name="Salil Batra" userId="4d97008808f91814" providerId="LiveId" clId="{021AE963-39D4-4EF3-B76A-B011D7A2AC65}" dt="2022-10-24T16:46:21.205" v="1139" actId="22"/>
        <pc:sldMkLst>
          <pc:docMk/>
          <pc:sldMk cId="3221176087" sldId="312"/>
        </pc:sldMkLst>
        <pc:spChg chg="del">
          <ac:chgData name="Salil Batra" userId="4d97008808f91814" providerId="LiveId" clId="{021AE963-39D4-4EF3-B76A-B011D7A2AC65}" dt="2022-10-24T16:46:15.550" v="1136" actId="478"/>
          <ac:spMkLst>
            <pc:docMk/>
            <pc:sldMk cId="3221176087" sldId="312"/>
            <ac:spMk id="2" creationId="{C1F3F044-FA08-D062-D856-9229B0F9BECE}"/>
          </ac:spMkLst>
        </pc:spChg>
        <pc:spChg chg="del mod">
          <ac:chgData name="Salil Batra" userId="4d97008808f91814" providerId="LiveId" clId="{021AE963-39D4-4EF3-B76A-B011D7A2AC65}" dt="2022-10-24T16:46:21.205" v="1139" actId="22"/>
          <ac:spMkLst>
            <pc:docMk/>
            <pc:sldMk cId="3221176087" sldId="312"/>
            <ac:spMk id="3" creationId="{14CA8073-F633-49DC-1146-924B2926B0FF}"/>
          </ac:spMkLst>
        </pc:spChg>
        <pc:picChg chg="add mod ord">
          <ac:chgData name="Salil Batra" userId="4d97008808f91814" providerId="LiveId" clId="{021AE963-39D4-4EF3-B76A-B011D7A2AC65}" dt="2022-10-24T16:46:21.205" v="1139" actId="22"/>
          <ac:picMkLst>
            <pc:docMk/>
            <pc:sldMk cId="3221176087" sldId="312"/>
            <ac:picMk id="5" creationId="{6EFED2D8-343C-9F54-6D5D-A6B37A569D1B}"/>
          </ac:picMkLst>
        </pc:picChg>
      </pc:sldChg>
      <pc:sldChg chg="addSp delSp modSp new mod">
        <pc:chgData name="Salil Batra" userId="4d97008808f91814" providerId="LiveId" clId="{021AE963-39D4-4EF3-B76A-B011D7A2AC65}" dt="2022-10-24T16:46:51.531" v="1145" actId="1076"/>
        <pc:sldMkLst>
          <pc:docMk/>
          <pc:sldMk cId="3171443659" sldId="313"/>
        </pc:sldMkLst>
        <pc:spChg chg="del">
          <ac:chgData name="Salil Batra" userId="4d97008808f91814" providerId="LiveId" clId="{021AE963-39D4-4EF3-B76A-B011D7A2AC65}" dt="2022-10-24T16:46:44.189" v="1141" actId="478"/>
          <ac:spMkLst>
            <pc:docMk/>
            <pc:sldMk cId="3171443659" sldId="313"/>
            <ac:spMk id="2" creationId="{D7A8F65E-ED79-7FE6-1829-6358DC10C713}"/>
          </ac:spMkLst>
        </pc:spChg>
        <pc:spChg chg="del mod">
          <ac:chgData name="Salil Batra" userId="4d97008808f91814" providerId="LiveId" clId="{021AE963-39D4-4EF3-B76A-B011D7A2AC65}" dt="2022-10-24T16:46:49.177" v="1144" actId="22"/>
          <ac:spMkLst>
            <pc:docMk/>
            <pc:sldMk cId="3171443659" sldId="313"/>
            <ac:spMk id="3" creationId="{D6B24ADF-90B6-414D-FA46-CDEBD832A6A0}"/>
          </ac:spMkLst>
        </pc:spChg>
        <pc:picChg chg="add mod ord">
          <ac:chgData name="Salil Batra" userId="4d97008808f91814" providerId="LiveId" clId="{021AE963-39D4-4EF3-B76A-B011D7A2AC65}" dt="2022-10-24T16:46:51.531" v="1145" actId="1076"/>
          <ac:picMkLst>
            <pc:docMk/>
            <pc:sldMk cId="3171443659" sldId="313"/>
            <ac:picMk id="5" creationId="{D79B7187-4C68-F340-AD2B-E62EF2A4816E}"/>
          </ac:picMkLst>
        </pc:picChg>
      </pc:sldChg>
      <pc:sldChg chg="delSp modSp new mod">
        <pc:chgData name="Salil Batra" userId="4d97008808f91814" providerId="LiveId" clId="{021AE963-39D4-4EF3-B76A-B011D7A2AC65}" dt="2022-10-24T16:47:36.673" v="1164"/>
        <pc:sldMkLst>
          <pc:docMk/>
          <pc:sldMk cId="1167659475" sldId="314"/>
        </pc:sldMkLst>
        <pc:spChg chg="del">
          <ac:chgData name="Salil Batra" userId="4d97008808f91814" providerId="LiveId" clId="{021AE963-39D4-4EF3-B76A-B011D7A2AC65}" dt="2022-10-24T16:47:01.978" v="1147" actId="478"/>
          <ac:spMkLst>
            <pc:docMk/>
            <pc:sldMk cId="1167659475" sldId="314"/>
            <ac:spMk id="2" creationId="{7B4F8451-AC82-8BF0-9443-22F4996E0EF6}"/>
          </ac:spMkLst>
        </pc:spChg>
        <pc:spChg chg="mod">
          <ac:chgData name="Salil Batra" userId="4d97008808f91814" providerId="LiveId" clId="{021AE963-39D4-4EF3-B76A-B011D7A2AC65}" dt="2022-10-24T16:47:36.673" v="1164"/>
          <ac:spMkLst>
            <pc:docMk/>
            <pc:sldMk cId="1167659475" sldId="314"/>
            <ac:spMk id="3" creationId="{DF3AC8BB-2A00-35B8-9B40-C69FD77334AA}"/>
          </ac:spMkLst>
        </pc:spChg>
      </pc:sldChg>
      <pc:sldChg chg="addSp delSp modSp new mod">
        <pc:chgData name="Salil Batra" userId="4d97008808f91814" providerId="LiveId" clId="{021AE963-39D4-4EF3-B76A-B011D7A2AC65}" dt="2022-10-24T16:48:23.639" v="1170" actId="1076"/>
        <pc:sldMkLst>
          <pc:docMk/>
          <pc:sldMk cId="1954637426" sldId="315"/>
        </pc:sldMkLst>
        <pc:spChg chg="del">
          <ac:chgData name="Salil Batra" userId="4d97008808f91814" providerId="LiveId" clId="{021AE963-39D4-4EF3-B76A-B011D7A2AC65}" dt="2022-10-24T16:48:13.235" v="1166" actId="478"/>
          <ac:spMkLst>
            <pc:docMk/>
            <pc:sldMk cId="1954637426" sldId="315"/>
            <ac:spMk id="2" creationId="{3A9F7B93-1EEA-8ABE-D70E-CF99E16AA5AF}"/>
          </ac:spMkLst>
        </pc:spChg>
        <pc:spChg chg="del mod">
          <ac:chgData name="Salil Batra" userId="4d97008808f91814" providerId="LiveId" clId="{021AE963-39D4-4EF3-B76A-B011D7A2AC65}" dt="2022-10-24T16:48:21.806" v="1169" actId="22"/>
          <ac:spMkLst>
            <pc:docMk/>
            <pc:sldMk cId="1954637426" sldId="315"/>
            <ac:spMk id="3" creationId="{0DF05EEB-E27F-CCA7-BD9D-2D41570E2430}"/>
          </ac:spMkLst>
        </pc:spChg>
        <pc:picChg chg="add mod ord">
          <ac:chgData name="Salil Batra" userId="4d97008808f91814" providerId="LiveId" clId="{021AE963-39D4-4EF3-B76A-B011D7A2AC65}" dt="2022-10-24T16:48:23.639" v="1170" actId="1076"/>
          <ac:picMkLst>
            <pc:docMk/>
            <pc:sldMk cId="1954637426" sldId="315"/>
            <ac:picMk id="5" creationId="{72589108-5C7B-6BD9-CCDB-C73ED759D84E}"/>
          </ac:picMkLst>
        </pc:picChg>
      </pc:sldChg>
      <pc:sldChg chg="delSp modSp new mod">
        <pc:chgData name="Salil Batra" userId="4d97008808f91814" providerId="LiveId" clId="{021AE963-39D4-4EF3-B76A-B011D7A2AC65}" dt="2022-10-24T16:49:10.189" v="1175"/>
        <pc:sldMkLst>
          <pc:docMk/>
          <pc:sldMk cId="2343071834" sldId="316"/>
        </pc:sldMkLst>
        <pc:spChg chg="del">
          <ac:chgData name="Salil Batra" userId="4d97008808f91814" providerId="LiveId" clId="{021AE963-39D4-4EF3-B76A-B011D7A2AC65}" dt="2022-10-24T16:49:04.444" v="1172" actId="478"/>
          <ac:spMkLst>
            <pc:docMk/>
            <pc:sldMk cId="2343071834" sldId="316"/>
            <ac:spMk id="2" creationId="{931D07B6-18BE-3B55-758C-632877D4ACCF}"/>
          </ac:spMkLst>
        </pc:spChg>
        <pc:spChg chg="mod">
          <ac:chgData name="Salil Batra" userId="4d97008808f91814" providerId="LiveId" clId="{021AE963-39D4-4EF3-B76A-B011D7A2AC65}" dt="2022-10-24T16:49:10.189" v="1175"/>
          <ac:spMkLst>
            <pc:docMk/>
            <pc:sldMk cId="2343071834" sldId="316"/>
            <ac:spMk id="3" creationId="{6A16B5EC-0ACC-FD64-C549-2CE5372E7D94}"/>
          </ac:spMkLst>
        </pc:spChg>
      </pc:sldChg>
      <pc:sldChg chg="addSp delSp modSp new mod">
        <pc:chgData name="Salil Batra" userId="4d97008808f91814" providerId="LiveId" clId="{021AE963-39D4-4EF3-B76A-B011D7A2AC65}" dt="2022-10-24T16:52:59.164" v="1182" actId="14100"/>
        <pc:sldMkLst>
          <pc:docMk/>
          <pc:sldMk cId="22520409" sldId="317"/>
        </pc:sldMkLst>
        <pc:spChg chg="del">
          <ac:chgData name="Salil Batra" userId="4d97008808f91814" providerId="LiveId" clId="{021AE963-39D4-4EF3-B76A-B011D7A2AC65}" dt="2022-10-24T16:52:12.051" v="1177" actId="478"/>
          <ac:spMkLst>
            <pc:docMk/>
            <pc:sldMk cId="22520409" sldId="317"/>
            <ac:spMk id="2" creationId="{3411804E-E092-654E-F39D-259D86673DC8}"/>
          </ac:spMkLst>
        </pc:spChg>
        <pc:spChg chg="del mod">
          <ac:chgData name="Salil Batra" userId="4d97008808f91814" providerId="LiveId" clId="{021AE963-39D4-4EF3-B76A-B011D7A2AC65}" dt="2022-10-24T16:52:53.666" v="1180" actId="22"/>
          <ac:spMkLst>
            <pc:docMk/>
            <pc:sldMk cId="22520409" sldId="317"/>
            <ac:spMk id="3" creationId="{F0083AF4-DE97-2D39-D6F0-536133CD2795}"/>
          </ac:spMkLst>
        </pc:spChg>
        <pc:picChg chg="add mod ord">
          <ac:chgData name="Salil Batra" userId="4d97008808f91814" providerId="LiveId" clId="{021AE963-39D4-4EF3-B76A-B011D7A2AC65}" dt="2022-10-24T16:52:59.164" v="1182" actId="14100"/>
          <ac:picMkLst>
            <pc:docMk/>
            <pc:sldMk cId="22520409" sldId="317"/>
            <ac:picMk id="5" creationId="{286F87AD-8686-6C5F-196E-8AD926C6B5FF}"/>
          </ac:picMkLst>
        </pc:picChg>
      </pc:sldChg>
      <pc:sldChg chg="addSp delSp modSp new mod">
        <pc:chgData name="Salil Batra" userId="4d97008808f91814" providerId="LiveId" clId="{021AE963-39D4-4EF3-B76A-B011D7A2AC65}" dt="2022-10-24T16:54:03.568" v="1188" actId="14100"/>
        <pc:sldMkLst>
          <pc:docMk/>
          <pc:sldMk cId="2689286114" sldId="318"/>
        </pc:sldMkLst>
        <pc:spChg chg="del">
          <ac:chgData name="Salil Batra" userId="4d97008808f91814" providerId="LiveId" clId="{021AE963-39D4-4EF3-B76A-B011D7A2AC65}" dt="2022-10-24T16:53:05.471" v="1184" actId="478"/>
          <ac:spMkLst>
            <pc:docMk/>
            <pc:sldMk cId="2689286114" sldId="318"/>
            <ac:spMk id="2" creationId="{C051B1FD-1A8E-6D5D-539F-47E0FB91C057}"/>
          </ac:spMkLst>
        </pc:spChg>
        <pc:spChg chg="del mod">
          <ac:chgData name="Salil Batra" userId="4d97008808f91814" providerId="LiveId" clId="{021AE963-39D4-4EF3-B76A-B011D7A2AC65}" dt="2022-10-24T16:53:58.839" v="1187" actId="22"/>
          <ac:spMkLst>
            <pc:docMk/>
            <pc:sldMk cId="2689286114" sldId="318"/>
            <ac:spMk id="3" creationId="{6063A8B0-0D43-37B8-227C-0ECB9F4BCBA7}"/>
          </ac:spMkLst>
        </pc:spChg>
        <pc:picChg chg="add mod ord">
          <ac:chgData name="Salil Batra" userId="4d97008808f91814" providerId="LiveId" clId="{021AE963-39D4-4EF3-B76A-B011D7A2AC65}" dt="2022-10-24T16:54:03.568" v="1188" actId="14100"/>
          <ac:picMkLst>
            <pc:docMk/>
            <pc:sldMk cId="2689286114" sldId="318"/>
            <ac:picMk id="5" creationId="{2EF38232-30BF-A827-7BCD-CEC890FC9E86}"/>
          </ac:picMkLst>
        </pc:picChg>
      </pc:sldChg>
      <pc:sldChg chg="delSp modSp new mod">
        <pc:chgData name="Salil Batra" userId="4d97008808f91814" providerId="LiveId" clId="{021AE963-39D4-4EF3-B76A-B011D7A2AC65}" dt="2022-10-24T16:54:46.094" v="1194" actId="255"/>
        <pc:sldMkLst>
          <pc:docMk/>
          <pc:sldMk cId="121218060" sldId="319"/>
        </pc:sldMkLst>
        <pc:spChg chg="del">
          <ac:chgData name="Salil Batra" userId="4d97008808f91814" providerId="LiveId" clId="{021AE963-39D4-4EF3-B76A-B011D7A2AC65}" dt="2022-10-24T16:54:30.518" v="1190" actId="478"/>
          <ac:spMkLst>
            <pc:docMk/>
            <pc:sldMk cId="121218060" sldId="319"/>
            <ac:spMk id="2" creationId="{C8AA2F4A-463E-8B36-680B-3B255AEEAF69}"/>
          </ac:spMkLst>
        </pc:spChg>
        <pc:spChg chg="mod">
          <ac:chgData name="Salil Batra" userId="4d97008808f91814" providerId="LiveId" clId="{021AE963-39D4-4EF3-B76A-B011D7A2AC65}" dt="2022-10-24T16:54:46.094" v="1194" actId="255"/>
          <ac:spMkLst>
            <pc:docMk/>
            <pc:sldMk cId="121218060" sldId="319"/>
            <ac:spMk id="3" creationId="{E0E60A13-E462-BDAA-07FB-6CF276CA5A04}"/>
          </ac:spMkLst>
        </pc:spChg>
      </pc:sldChg>
      <pc:sldChg chg="addSp delSp modSp new mod">
        <pc:chgData name="Salil Batra" userId="4d97008808f91814" providerId="LiveId" clId="{021AE963-39D4-4EF3-B76A-B011D7A2AC65}" dt="2022-10-24T16:55:33.924" v="1200" actId="1076"/>
        <pc:sldMkLst>
          <pc:docMk/>
          <pc:sldMk cId="3946375421" sldId="320"/>
        </pc:sldMkLst>
        <pc:spChg chg="del">
          <ac:chgData name="Salil Batra" userId="4d97008808f91814" providerId="LiveId" clId="{021AE963-39D4-4EF3-B76A-B011D7A2AC65}" dt="2022-10-24T16:55:14.639" v="1196" actId="478"/>
          <ac:spMkLst>
            <pc:docMk/>
            <pc:sldMk cId="3946375421" sldId="320"/>
            <ac:spMk id="2" creationId="{B8444F87-DB69-BA8F-8BEF-C24A236DED7B}"/>
          </ac:spMkLst>
        </pc:spChg>
        <pc:spChg chg="del mod">
          <ac:chgData name="Salil Batra" userId="4d97008808f91814" providerId="LiveId" clId="{021AE963-39D4-4EF3-B76A-B011D7A2AC65}" dt="2022-10-24T16:55:32.595" v="1199" actId="22"/>
          <ac:spMkLst>
            <pc:docMk/>
            <pc:sldMk cId="3946375421" sldId="320"/>
            <ac:spMk id="3" creationId="{FCCA58C3-5FAD-5EAE-424E-5629D3CFE630}"/>
          </ac:spMkLst>
        </pc:spChg>
        <pc:picChg chg="add mod ord">
          <ac:chgData name="Salil Batra" userId="4d97008808f91814" providerId="LiveId" clId="{021AE963-39D4-4EF3-B76A-B011D7A2AC65}" dt="2022-10-24T16:55:33.924" v="1200" actId="1076"/>
          <ac:picMkLst>
            <pc:docMk/>
            <pc:sldMk cId="3946375421" sldId="320"/>
            <ac:picMk id="5" creationId="{9CBB9850-047E-F223-DC6C-95E99993AA6E}"/>
          </ac:picMkLst>
        </pc:picChg>
      </pc:sldChg>
      <pc:sldChg chg="delSp modSp new mod">
        <pc:chgData name="Salil Batra" userId="4d97008808f91814" providerId="LiveId" clId="{021AE963-39D4-4EF3-B76A-B011D7A2AC65}" dt="2022-10-24T16:56:01.455" v="1205"/>
        <pc:sldMkLst>
          <pc:docMk/>
          <pc:sldMk cId="3790805924" sldId="321"/>
        </pc:sldMkLst>
        <pc:spChg chg="del">
          <ac:chgData name="Salil Batra" userId="4d97008808f91814" providerId="LiveId" clId="{021AE963-39D4-4EF3-B76A-B011D7A2AC65}" dt="2022-10-24T16:55:38.870" v="1202" actId="478"/>
          <ac:spMkLst>
            <pc:docMk/>
            <pc:sldMk cId="3790805924" sldId="321"/>
            <ac:spMk id="2" creationId="{D71E30CE-820D-80F8-4643-FDD05B99449B}"/>
          </ac:spMkLst>
        </pc:spChg>
        <pc:spChg chg="mod">
          <ac:chgData name="Salil Batra" userId="4d97008808f91814" providerId="LiveId" clId="{021AE963-39D4-4EF3-B76A-B011D7A2AC65}" dt="2022-10-24T16:56:01.455" v="1205"/>
          <ac:spMkLst>
            <pc:docMk/>
            <pc:sldMk cId="3790805924" sldId="321"/>
            <ac:spMk id="3" creationId="{ABEE533E-63B0-80AD-8953-865111C3F389}"/>
          </ac:spMkLst>
        </pc:spChg>
      </pc:sldChg>
      <pc:sldChg chg="addSp delSp modSp new mod">
        <pc:chgData name="Salil Batra" userId="4d97008808f91814" providerId="LiveId" clId="{021AE963-39D4-4EF3-B76A-B011D7A2AC65}" dt="2022-10-24T16:57:51.192" v="1223" actId="14100"/>
        <pc:sldMkLst>
          <pc:docMk/>
          <pc:sldMk cId="672436377" sldId="322"/>
        </pc:sldMkLst>
        <pc:spChg chg="del">
          <ac:chgData name="Salil Batra" userId="4d97008808f91814" providerId="LiveId" clId="{021AE963-39D4-4EF3-B76A-B011D7A2AC65}" dt="2022-10-24T16:56:07.007" v="1207" actId="478"/>
          <ac:spMkLst>
            <pc:docMk/>
            <pc:sldMk cId="672436377" sldId="322"/>
            <ac:spMk id="2" creationId="{47496259-FCB8-D95F-4C0E-0CF8D833F68B}"/>
          </ac:spMkLst>
        </pc:spChg>
        <pc:spChg chg="del mod">
          <ac:chgData name="Salil Batra" userId="4d97008808f91814" providerId="LiveId" clId="{021AE963-39D4-4EF3-B76A-B011D7A2AC65}" dt="2022-10-24T16:57:46.673" v="1221" actId="22"/>
          <ac:spMkLst>
            <pc:docMk/>
            <pc:sldMk cId="672436377" sldId="322"/>
            <ac:spMk id="3" creationId="{089E6947-C897-45A2-5269-7246CFC8955F}"/>
          </ac:spMkLst>
        </pc:spChg>
        <pc:picChg chg="add mod ord">
          <ac:chgData name="Salil Batra" userId="4d97008808f91814" providerId="LiveId" clId="{021AE963-39D4-4EF3-B76A-B011D7A2AC65}" dt="2022-10-24T16:57:51.192" v="1223" actId="14100"/>
          <ac:picMkLst>
            <pc:docMk/>
            <pc:sldMk cId="672436377" sldId="322"/>
            <ac:picMk id="5" creationId="{305C7F66-73DC-D559-D5A1-F5664214001E}"/>
          </ac:picMkLst>
        </pc:picChg>
      </pc:sldChg>
      <pc:sldChg chg="addSp delSp modSp add mod">
        <pc:chgData name="Salil Batra" userId="4d97008808f91814" providerId="LiveId" clId="{021AE963-39D4-4EF3-B76A-B011D7A2AC65}" dt="2022-10-30T15:01:17.438" v="1247" actId="14100"/>
        <pc:sldMkLst>
          <pc:docMk/>
          <pc:sldMk cId="3525623150" sldId="323"/>
        </pc:sldMkLst>
        <pc:spChg chg="del mod">
          <ac:chgData name="Salil Batra" userId="4d97008808f91814" providerId="LiveId" clId="{021AE963-39D4-4EF3-B76A-B011D7A2AC65}" dt="2022-10-30T15:01:03.086" v="1243" actId="22"/>
          <ac:spMkLst>
            <pc:docMk/>
            <pc:sldMk cId="3525623150" sldId="323"/>
            <ac:spMk id="3" creationId="{089E6947-C897-45A2-5269-7246CFC8955F}"/>
          </ac:spMkLst>
        </pc:spChg>
        <pc:picChg chg="add mod ord">
          <ac:chgData name="Salil Batra" userId="4d97008808f91814" providerId="LiveId" clId="{021AE963-39D4-4EF3-B76A-B011D7A2AC65}" dt="2022-10-30T15:01:17.438" v="1247" actId="14100"/>
          <ac:picMkLst>
            <pc:docMk/>
            <pc:sldMk cId="3525623150" sldId="323"/>
            <ac:picMk id="4" creationId="{22F955B1-0B00-DA75-8B8E-963A3BCC9248}"/>
          </ac:picMkLst>
        </pc:picChg>
      </pc:sldChg>
      <pc:sldChg chg="modSp add mod ord">
        <pc:chgData name="Salil Batra" userId="4d97008808f91814" providerId="LiveId" clId="{021AE963-39D4-4EF3-B76A-B011D7A2AC65}" dt="2022-10-24T16:57:23.364" v="1219"/>
        <pc:sldMkLst>
          <pc:docMk/>
          <pc:sldMk cId="1187087519" sldId="324"/>
        </pc:sldMkLst>
        <pc:spChg chg="mod">
          <ac:chgData name="Salil Batra" userId="4d97008808f91814" providerId="LiveId" clId="{021AE963-39D4-4EF3-B76A-B011D7A2AC65}" dt="2022-10-24T16:57:20.068" v="1217" actId="12"/>
          <ac:spMkLst>
            <pc:docMk/>
            <pc:sldMk cId="1187087519" sldId="324"/>
            <ac:spMk id="3" creationId="{089E6947-C897-45A2-5269-7246CFC8955F}"/>
          </ac:spMkLst>
        </pc:spChg>
      </pc:sldChg>
      <pc:sldChg chg="delSp modSp new mod">
        <pc:chgData name="Salil Batra" userId="4d97008808f91814" providerId="LiveId" clId="{021AE963-39D4-4EF3-B76A-B011D7A2AC65}" dt="2022-10-30T15:01:28.483" v="1248" actId="113"/>
        <pc:sldMkLst>
          <pc:docMk/>
          <pc:sldMk cId="2155438956" sldId="325"/>
        </pc:sldMkLst>
        <pc:spChg chg="del">
          <ac:chgData name="Salil Batra" userId="4d97008808f91814" providerId="LiveId" clId="{021AE963-39D4-4EF3-B76A-B011D7A2AC65}" dt="2022-10-30T14:59:23.407" v="1225" actId="478"/>
          <ac:spMkLst>
            <pc:docMk/>
            <pc:sldMk cId="2155438956" sldId="325"/>
            <ac:spMk id="2" creationId="{0A1A36E2-6B40-E9FB-80C1-735F523B0C56}"/>
          </ac:spMkLst>
        </pc:spChg>
        <pc:spChg chg="mod">
          <ac:chgData name="Salil Batra" userId="4d97008808f91814" providerId="LiveId" clId="{021AE963-39D4-4EF3-B76A-B011D7A2AC65}" dt="2022-10-30T15:01:28.483" v="1248" actId="113"/>
          <ac:spMkLst>
            <pc:docMk/>
            <pc:sldMk cId="2155438956" sldId="325"/>
            <ac:spMk id="3" creationId="{81A9CB02-3F7B-8B91-221F-46605F355FBB}"/>
          </ac:spMkLst>
        </pc:spChg>
      </pc:sldChg>
      <pc:sldChg chg="addSp delSp modSp new mod">
        <pc:chgData name="Salil Batra" userId="4d97008808f91814" providerId="LiveId" clId="{021AE963-39D4-4EF3-B76A-B011D7A2AC65}" dt="2022-10-30T15:02:07.899" v="1254" actId="1076"/>
        <pc:sldMkLst>
          <pc:docMk/>
          <pc:sldMk cId="3060651760" sldId="326"/>
        </pc:sldMkLst>
        <pc:spChg chg="del">
          <ac:chgData name="Salil Batra" userId="4d97008808f91814" providerId="LiveId" clId="{021AE963-39D4-4EF3-B76A-B011D7A2AC65}" dt="2022-10-30T15:01:59.830" v="1250" actId="478"/>
          <ac:spMkLst>
            <pc:docMk/>
            <pc:sldMk cId="3060651760" sldId="326"/>
            <ac:spMk id="2" creationId="{E90442CD-D3AE-D617-BA06-EC57137A0FC1}"/>
          </ac:spMkLst>
        </pc:spChg>
        <pc:spChg chg="del mod">
          <ac:chgData name="Salil Batra" userId="4d97008808f91814" providerId="LiveId" clId="{021AE963-39D4-4EF3-B76A-B011D7A2AC65}" dt="2022-10-30T15:02:05.376" v="1253" actId="22"/>
          <ac:spMkLst>
            <pc:docMk/>
            <pc:sldMk cId="3060651760" sldId="326"/>
            <ac:spMk id="3" creationId="{444F0168-AE57-2291-F39D-DF34C6342C11}"/>
          </ac:spMkLst>
        </pc:spChg>
        <pc:picChg chg="add mod ord">
          <ac:chgData name="Salil Batra" userId="4d97008808f91814" providerId="LiveId" clId="{021AE963-39D4-4EF3-B76A-B011D7A2AC65}" dt="2022-10-30T15:02:07.899" v="1254" actId="1076"/>
          <ac:picMkLst>
            <pc:docMk/>
            <pc:sldMk cId="3060651760" sldId="326"/>
            <ac:picMk id="5" creationId="{C63DD796-803E-2E5A-FF84-B5A647C2A8FC}"/>
          </ac:picMkLst>
        </pc:picChg>
      </pc:sldChg>
      <pc:sldChg chg="addSp delSp modSp add mod">
        <pc:chgData name="Salil Batra" userId="4d97008808f91814" providerId="LiveId" clId="{021AE963-39D4-4EF3-B76A-B011D7A2AC65}" dt="2022-10-30T15:02:53.674" v="1262"/>
        <pc:sldMkLst>
          <pc:docMk/>
          <pc:sldMk cId="898247797" sldId="327"/>
        </pc:sldMkLst>
        <pc:spChg chg="add mod">
          <ac:chgData name="Salil Batra" userId="4d97008808f91814" providerId="LiveId" clId="{021AE963-39D4-4EF3-B76A-B011D7A2AC65}" dt="2022-10-30T15:02:53.674" v="1262"/>
          <ac:spMkLst>
            <pc:docMk/>
            <pc:sldMk cId="898247797" sldId="327"/>
            <ac:spMk id="3" creationId="{CE49D036-951C-20AE-D47C-A01514F210BC}"/>
          </ac:spMkLst>
        </pc:spChg>
        <pc:picChg chg="del">
          <ac:chgData name="Salil Batra" userId="4d97008808f91814" providerId="LiveId" clId="{021AE963-39D4-4EF3-B76A-B011D7A2AC65}" dt="2022-10-30T15:02:17.913" v="1257" actId="478"/>
          <ac:picMkLst>
            <pc:docMk/>
            <pc:sldMk cId="898247797" sldId="327"/>
            <ac:picMk id="5" creationId="{C63DD796-803E-2E5A-FF84-B5A647C2A8FC}"/>
          </ac:picMkLst>
        </pc:picChg>
      </pc:sldChg>
      <pc:sldChg chg="addSp delSp modSp add mod">
        <pc:chgData name="Salil Batra" userId="4d97008808f91814" providerId="LiveId" clId="{021AE963-39D4-4EF3-B76A-B011D7A2AC65}" dt="2022-10-30T15:03:33.486" v="1267" actId="1076"/>
        <pc:sldMkLst>
          <pc:docMk/>
          <pc:sldMk cId="496046209" sldId="328"/>
        </pc:sldMkLst>
        <pc:spChg chg="add del mod">
          <ac:chgData name="Salil Batra" userId="4d97008808f91814" providerId="LiveId" clId="{021AE963-39D4-4EF3-B76A-B011D7A2AC65}" dt="2022-10-30T15:03:30.087" v="1266" actId="22"/>
          <ac:spMkLst>
            <pc:docMk/>
            <pc:sldMk cId="496046209" sldId="328"/>
            <ac:spMk id="3" creationId="{7A99DB52-7F2E-CE86-57DD-B5300FF6CEA9}"/>
          </ac:spMkLst>
        </pc:spChg>
        <pc:picChg chg="del">
          <ac:chgData name="Salil Batra" userId="4d97008808f91814" providerId="LiveId" clId="{021AE963-39D4-4EF3-B76A-B011D7A2AC65}" dt="2022-10-30T15:02:23.921" v="1259" actId="478"/>
          <ac:picMkLst>
            <pc:docMk/>
            <pc:sldMk cId="496046209" sldId="328"/>
            <ac:picMk id="5" creationId="{C63DD796-803E-2E5A-FF84-B5A647C2A8FC}"/>
          </ac:picMkLst>
        </pc:picChg>
        <pc:picChg chg="add mod ord">
          <ac:chgData name="Salil Batra" userId="4d97008808f91814" providerId="LiveId" clId="{021AE963-39D4-4EF3-B76A-B011D7A2AC65}" dt="2022-10-30T15:03:33.486" v="1267" actId="1076"/>
          <ac:picMkLst>
            <pc:docMk/>
            <pc:sldMk cId="496046209" sldId="328"/>
            <ac:picMk id="6" creationId="{9F8A8020-7C31-E355-ECE5-1BF34778F668}"/>
          </ac:picMkLst>
        </pc:picChg>
      </pc:sldChg>
      <pc:sldChg chg="modSp add mod">
        <pc:chgData name="Salil Batra" userId="4d97008808f91814" providerId="LiveId" clId="{021AE963-39D4-4EF3-B76A-B011D7A2AC65}" dt="2022-10-30T15:04:01.488" v="1269"/>
        <pc:sldMkLst>
          <pc:docMk/>
          <pc:sldMk cId="4021553256" sldId="329"/>
        </pc:sldMkLst>
        <pc:spChg chg="mod">
          <ac:chgData name="Salil Batra" userId="4d97008808f91814" providerId="LiveId" clId="{021AE963-39D4-4EF3-B76A-B011D7A2AC65}" dt="2022-10-30T15:04:01.488" v="1269"/>
          <ac:spMkLst>
            <pc:docMk/>
            <pc:sldMk cId="4021553256" sldId="329"/>
            <ac:spMk id="3" creationId="{7A99DB52-7F2E-CE86-57DD-B5300FF6CEA9}"/>
          </ac:spMkLst>
        </pc:spChg>
      </pc:sldChg>
      <pc:sldChg chg="addSp delSp modSp add mod">
        <pc:chgData name="Salil Batra" userId="4d97008808f91814" providerId="LiveId" clId="{021AE963-39D4-4EF3-B76A-B011D7A2AC65}" dt="2022-10-30T15:05:26.960" v="1272" actId="1076"/>
        <pc:sldMkLst>
          <pc:docMk/>
          <pc:sldMk cId="1150631107" sldId="330"/>
        </pc:sldMkLst>
        <pc:spChg chg="del mod">
          <ac:chgData name="Salil Batra" userId="4d97008808f91814" providerId="LiveId" clId="{021AE963-39D4-4EF3-B76A-B011D7A2AC65}" dt="2022-10-30T15:05:24.127" v="1271" actId="22"/>
          <ac:spMkLst>
            <pc:docMk/>
            <pc:sldMk cId="1150631107" sldId="330"/>
            <ac:spMk id="3" creationId="{7A99DB52-7F2E-CE86-57DD-B5300FF6CEA9}"/>
          </ac:spMkLst>
        </pc:spChg>
        <pc:picChg chg="add mod ord">
          <ac:chgData name="Salil Batra" userId="4d97008808f91814" providerId="LiveId" clId="{021AE963-39D4-4EF3-B76A-B011D7A2AC65}" dt="2022-10-30T15:05:26.960" v="1272" actId="1076"/>
          <ac:picMkLst>
            <pc:docMk/>
            <pc:sldMk cId="1150631107" sldId="330"/>
            <ac:picMk id="4" creationId="{97CE7DC0-0499-297C-3E59-ECFEA49305BB}"/>
          </ac:picMkLst>
        </pc:picChg>
      </pc:sldChg>
      <pc:sldChg chg="addSp delSp modSp add mod">
        <pc:chgData name="Salil Batra" userId="4d97008808f91814" providerId="LiveId" clId="{021AE963-39D4-4EF3-B76A-B011D7A2AC65}" dt="2022-10-30T15:06:20.095" v="1280"/>
        <pc:sldMkLst>
          <pc:docMk/>
          <pc:sldMk cId="4076427976" sldId="331"/>
        </pc:sldMkLst>
        <pc:spChg chg="add mod">
          <ac:chgData name="Salil Batra" userId="4d97008808f91814" providerId="LiveId" clId="{021AE963-39D4-4EF3-B76A-B011D7A2AC65}" dt="2022-10-30T15:06:20.095" v="1280"/>
          <ac:spMkLst>
            <pc:docMk/>
            <pc:sldMk cId="4076427976" sldId="331"/>
            <ac:spMk id="3" creationId="{FDB83E42-F77D-D62F-84EE-16C0C4E6E956}"/>
          </ac:spMkLst>
        </pc:spChg>
        <pc:picChg chg="del">
          <ac:chgData name="Salil Batra" userId="4d97008808f91814" providerId="LiveId" clId="{021AE963-39D4-4EF3-B76A-B011D7A2AC65}" dt="2022-10-30T15:05:38.891" v="1275" actId="478"/>
          <ac:picMkLst>
            <pc:docMk/>
            <pc:sldMk cId="4076427976" sldId="331"/>
            <ac:picMk id="4" creationId="{97CE7DC0-0499-297C-3E59-ECFEA49305BB}"/>
          </ac:picMkLst>
        </pc:picChg>
      </pc:sldChg>
      <pc:sldChg chg="addSp delSp modSp add mod">
        <pc:chgData name="Salil Batra" userId="4d97008808f91814" providerId="LiveId" clId="{021AE963-39D4-4EF3-B76A-B011D7A2AC65}" dt="2022-10-30T15:06:49.266" v="1282" actId="22"/>
        <pc:sldMkLst>
          <pc:docMk/>
          <pc:sldMk cId="3523903008" sldId="332"/>
        </pc:sldMkLst>
        <pc:spChg chg="add del mod">
          <ac:chgData name="Salil Batra" userId="4d97008808f91814" providerId="LiveId" clId="{021AE963-39D4-4EF3-B76A-B011D7A2AC65}" dt="2022-10-30T15:06:49.266" v="1282" actId="22"/>
          <ac:spMkLst>
            <pc:docMk/>
            <pc:sldMk cId="3523903008" sldId="332"/>
            <ac:spMk id="3" creationId="{512637AD-0801-563C-1A73-70FDD448B85A}"/>
          </ac:spMkLst>
        </pc:spChg>
        <pc:picChg chg="del">
          <ac:chgData name="Salil Batra" userId="4d97008808f91814" providerId="LiveId" clId="{021AE963-39D4-4EF3-B76A-B011D7A2AC65}" dt="2022-10-30T15:05:42.586" v="1276" actId="478"/>
          <ac:picMkLst>
            <pc:docMk/>
            <pc:sldMk cId="3523903008" sldId="332"/>
            <ac:picMk id="4" creationId="{97CE7DC0-0499-297C-3E59-ECFEA49305BB}"/>
          </ac:picMkLst>
        </pc:picChg>
        <pc:picChg chg="add mod ord">
          <ac:chgData name="Salil Batra" userId="4d97008808f91814" providerId="LiveId" clId="{021AE963-39D4-4EF3-B76A-B011D7A2AC65}" dt="2022-10-30T15:06:49.266" v="1282" actId="22"/>
          <ac:picMkLst>
            <pc:docMk/>
            <pc:sldMk cId="3523903008" sldId="332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8:14.064" v="1301" actId="27636"/>
        <pc:sldMkLst>
          <pc:docMk/>
          <pc:sldMk cId="1924292848" sldId="333"/>
        </pc:sldMkLst>
        <pc:spChg chg="add mod">
          <ac:chgData name="Salil Batra" userId="4d97008808f91814" providerId="LiveId" clId="{021AE963-39D4-4EF3-B76A-B011D7A2AC65}" dt="2022-10-30T15:18:14.064" v="1301" actId="27636"/>
          <ac:spMkLst>
            <pc:docMk/>
            <pc:sldMk cId="1924292848" sldId="333"/>
            <ac:spMk id="3" creationId="{CE45AA79-AF08-1C99-391B-9FAE6305AAAC}"/>
          </ac:spMkLst>
        </pc:spChg>
        <pc:picChg chg="del">
          <ac:chgData name="Salil Batra" userId="4d97008808f91814" providerId="LiveId" clId="{021AE963-39D4-4EF3-B76A-B011D7A2AC65}" dt="2022-10-30T15:07:02.123" v="1285" actId="478"/>
          <ac:picMkLst>
            <pc:docMk/>
            <pc:sldMk cId="1924292848" sldId="333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8:58.323" v="1304" actId="1076"/>
        <pc:sldMkLst>
          <pc:docMk/>
          <pc:sldMk cId="1857410310" sldId="334"/>
        </pc:sldMkLst>
        <pc:spChg chg="add del mod">
          <ac:chgData name="Salil Batra" userId="4d97008808f91814" providerId="LiveId" clId="{021AE963-39D4-4EF3-B76A-B011D7A2AC65}" dt="2022-10-30T15:18:56.299" v="1303" actId="22"/>
          <ac:spMkLst>
            <pc:docMk/>
            <pc:sldMk cId="1857410310" sldId="334"/>
            <ac:spMk id="3" creationId="{54602719-5240-7C27-EDB7-327E1363269B}"/>
          </ac:spMkLst>
        </pc:spChg>
        <pc:picChg chg="add mod ord">
          <ac:chgData name="Salil Batra" userId="4d97008808f91814" providerId="LiveId" clId="{021AE963-39D4-4EF3-B76A-B011D7A2AC65}" dt="2022-10-30T15:18:58.323" v="1304" actId="1076"/>
          <ac:picMkLst>
            <pc:docMk/>
            <pc:sldMk cId="1857410310" sldId="334"/>
            <ac:picMk id="5" creationId="{C41C3264-596B-8E9A-B088-3116B8558919}"/>
          </ac:picMkLst>
        </pc:picChg>
        <pc:picChg chg="del">
          <ac:chgData name="Salil Batra" userId="4d97008808f91814" providerId="LiveId" clId="{021AE963-39D4-4EF3-B76A-B011D7A2AC65}" dt="2022-10-30T15:07:05.380" v="1286" actId="478"/>
          <ac:picMkLst>
            <pc:docMk/>
            <pc:sldMk cId="1857410310" sldId="334"/>
            <ac:picMk id="6" creationId="{E0F7DCA8-FC0B-0886-6DE0-BFC75F9E8675}"/>
          </ac:picMkLst>
        </pc:picChg>
      </pc:sldChg>
      <pc:sldChg chg="addSp delSp modSp add mod">
        <pc:chgData name="Salil Batra" userId="4d97008808f91814" providerId="LiveId" clId="{021AE963-39D4-4EF3-B76A-B011D7A2AC65}" dt="2022-10-30T15:19:46.713" v="1314" actId="20577"/>
        <pc:sldMkLst>
          <pc:docMk/>
          <pc:sldMk cId="1133384466" sldId="335"/>
        </pc:sldMkLst>
        <pc:spChg chg="add mod">
          <ac:chgData name="Salil Batra" userId="4d97008808f91814" providerId="LiveId" clId="{021AE963-39D4-4EF3-B76A-B011D7A2AC65}" dt="2022-10-30T15:19:46.713" v="1314" actId="20577"/>
          <ac:spMkLst>
            <pc:docMk/>
            <pc:sldMk cId="1133384466" sldId="335"/>
            <ac:spMk id="3" creationId="{0D10F00C-C2C1-BBFF-816A-0633CB7628FE}"/>
          </ac:spMkLst>
        </pc:spChg>
        <pc:picChg chg="del">
          <ac:chgData name="Salil Batra" userId="4d97008808f91814" providerId="LiveId" clId="{021AE963-39D4-4EF3-B76A-B011D7A2AC65}" dt="2022-10-30T15:19:06.846" v="1307" actId="478"/>
          <ac:picMkLst>
            <pc:docMk/>
            <pc:sldMk cId="1133384466" sldId="335"/>
            <ac:picMk id="5" creationId="{C41C3264-596B-8E9A-B088-3116B8558919}"/>
          </ac:picMkLst>
        </pc:picChg>
      </pc:sldChg>
      <pc:sldChg chg="addSp delSp modSp add mod">
        <pc:chgData name="Salil Batra" userId="4d97008808f91814" providerId="LiveId" clId="{021AE963-39D4-4EF3-B76A-B011D7A2AC65}" dt="2022-10-30T15:22:28.267" v="1322" actId="1076"/>
        <pc:sldMkLst>
          <pc:docMk/>
          <pc:sldMk cId="3875608945" sldId="336"/>
        </pc:sldMkLst>
        <pc:spChg chg="add del mod">
          <ac:chgData name="Salil Batra" userId="4d97008808f91814" providerId="LiveId" clId="{021AE963-39D4-4EF3-B76A-B011D7A2AC65}" dt="2022-10-30T15:22:25.969" v="1321" actId="22"/>
          <ac:spMkLst>
            <pc:docMk/>
            <pc:sldMk cId="3875608945" sldId="336"/>
            <ac:spMk id="3" creationId="{2A0164FE-0282-BC93-A466-86F30B64FA59}"/>
          </ac:spMkLst>
        </pc:spChg>
        <pc:picChg chg="del">
          <ac:chgData name="Salil Batra" userId="4d97008808f91814" providerId="LiveId" clId="{021AE963-39D4-4EF3-B76A-B011D7A2AC65}" dt="2022-10-30T15:19:14.457" v="1309" actId="478"/>
          <ac:picMkLst>
            <pc:docMk/>
            <pc:sldMk cId="3875608945" sldId="336"/>
            <ac:picMk id="5" creationId="{C41C3264-596B-8E9A-B088-3116B8558919}"/>
          </ac:picMkLst>
        </pc:picChg>
        <pc:picChg chg="add mod ord">
          <ac:chgData name="Salil Batra" userId="4d97008808f91814" providerId="LiveId" clId="{021AE963-39D4-4EF3-B76A-B011D7A2AC65}" dt="2022-10-30T15:22:28.267" v="1322" actId="1076"/>
          <ac:picMkLst>
            <pc:docMk/>
            <pc:sldMk cId="3875608945" sldId="336"/>
            <ac:picMk id="6" creationId="{0959AF83-18CC-3BA8-8483-CA57A1FC8DE7}"/>
          </ac:picMkLst>
        </pc:picChg>
      </pc:sldChg>
      <pc:sldChg chg="modSp add mod">
        <pc:chgData name="Salil Batra" userId="4d97008808f91814" providerId="LiveId" clId="{021AE963-39D4-4EF3-B76A-B011D7A2AC65}" dt="2022-10-30T15:22:03.237" v="1319"/>
        <pc:sldMkLst>
          <pc:docMk/>
          <pc:sldMk cId="263219407" sldId="337"/>
        </pc:sldMkLst>
        <pc:spChg chg="mod">
          <ac:chgData name="Salil Batra" userId="4d97008808f91814" providerId="LiveId" clId="{021AE963-39D4-4EF3-B76A-B011D7A2AC65}" dt="2022-10-30T15:22:03.237" v="1319"/>
          <ac:spMkLst>
            <pc:docMk/>
            <pc:sldMk cId="263219407" sldId="337"/>
            <ac:spMk id="3" creationId="{2A0164FE-0282-BC93-A466-86F30B64FA59}"/>
          </ac:spMkLst>
        </pc:spChg>
      </pc:sldChg>
      <pc:sldChg chg="addSp delSp modSp add mod">
        <pc:chgData name="Salil Batra" userId="4d97008808f91814" providerId="LiveId" clId="{021AE963-39D4-4EF3-B76A-B011D7A2AC65}" dt="2022-10-30T15:23:36.750" v="1325" actId="14100"/>
        <pc:sldMkLst>
          <pc:docMk/>
          <pc:sldMk cId="2513764466" sldId="338"/>
        </pc:sldMkLst>
        <pc:spChg chg="del mod">
          <ac:chgData name="Salil Batra" userId="4d97008808f91814" providerId="LiveId" clId="{021AE963-39D4-4EF3-B76A-B011D7A2AC65}" dt="2022-10-30T15:23:33.626" v="1324" actId="22"/>
          <ac:spMkLst>
            <pc:docMk/>
            <pc:sldMk cId="2513764466" sldId="338"/>
            <ac:spMk id="3" creationId="{2A0164FE-0282-BC93-A466-86F30B64FA59}"/>
          </ac:spMkLst>
        </pc:spChg>
        <pc:picChg chg="add mod ord">
          <ac:chgData name="Salil Batra" userId="4d97008808f91814" providerId="LiveId" clId="{021AE963-39D4-4EF3-B76A-B011D7A2AC65}" dt="2022-10-30T15:23:36.750" v="1325" actId="14100"/>
          <ac:picMkLst>
            <pc:docMk/>
            <pc:sldMk cId="2513764466" sldId="338"/>
            <ac:picMk id="4" creationId="{BC6C823C-1AB2-8FD0-6C22-09563EE32F55}"/>
          </ac:picMkLst>
        </pc:picChg>
      </pc:sldChg>
      <pc:sldChg chg="addSp delSp modSp add mod">
        <pc:chgData name="Salil Batra" userId="4d97008808f91814" providerId="LiveId" clId="{021AE963-39D4-4EF3-B76A-B011D7A2AC65}" dt="2022-10-30T15:26:49.181" v="1331" actId="14100"/>
        <pc:sldMkLst>
          <pc:docMk/>
          <pc:sldMk cId="2539056773" sldId="339"/>
        </pc:sldMkLst>
        <pc:spChg chg="del mod">
          <ac:chgData name="Salil Batra" userId="4d97008808f91814" providerId="LiveId" clId="{021AE963-39D4-4EF3-B76A-B011D7A2AC65}" dt="2022-10-30T15:26:12.548" v="1327" actId="22"/>
          <ac:spMkLst>
            <pc:docMk/>
            <pc:sldMk cId="2539056773" sldId="339"/>
            <ac:spMk id="3" creationId="{2A0164FE-0282-BC93-A466-86F30B64FA59}"/>
          </ac:spMkLst>
        </pc:spChg>
        <pc:picChg chg="add mod ord">
          <ac:chgData name="Salil Batra" userId="4d97008808f91814" providerId="LiveId" clId="{021AE963-39D4-4EF3-B76A-B011D7A2AC65}" dt="2022-10-30T15:26:15.201" v="1328" actId="1076"/>
          <ac:picMkLst>
            <pc:docMk/>
            <pc:sldMk cId="2539056773" sldId="339"/>
            <ac:picMk id="4" creationId="{24BB5E2F-CB88-976B-E023-67C075633392}"/>
          </ac:picMkLst>
        </pc:picChg>
        <pc:picChg chg="add mod">
          <ac:chgData name="Salil Batra" userId="4d97008808f91814" providerId="LiveId" clId="{021AE963-39D4-4EF3-B76A-B011D7A2AC65}" dt="2022-10-30T15:26:49.181" v="1331" actId="14100"/>
          <ac:picMkLst>
            <pc:docMk/>
            <pc:sldMk cId="2539056773" sldId="339"/>
            <ac:picMk id="6" creationId="{1DA7BFFB-F2CF-0D5D-7C65-FBFED1A0D299}"/>
          </ac:picMkLst>
        </pc:picChg>
      </pc:sldChg>
      <pc:sldChg chg="delSp modSp new mod">
        <pc:chgData name="Salil Batra" userId="4d97008808f91814" providerId="LiveId" clId="{021AE963-39D4-4EF3-B76A-B011D7A2AC65}" dt="2022-10-30T15:27:32.661" v="1346"/>
        <pc:sldMkLst>
          <pc:docMk/>
          <pc:sldMk cId="892847759" sldId="340"/>
        </pc:sldMkLst>
        <pc:spChg chg="del">
          <ac:chgData name="Salil Batra" userId="4d97008808f91814" providerId="LiveId" clId="{021AE963-39D4-4EF3-B76A-B011D7A2AC65}" dt="2022-10-30T15:27:01.822" v="1333" actId="478"/>
          <ac:spMkLst>
            <pc:docMk/>
            <pc:sldMk cId="892847759" sldId="340"/>
            <ac:spMk id="2" creationId="{7371FA19-4FB4-BD05-3CA7-4E7E98BB7FE0}"/>
          </ac:spMkLst>
        </pc:spChg>
        <pc:spChg chg="mod">
          <ac:chgData name="Salil Batra" userId="4d97008808f91814" providerId="LiveId" clId="{021AE963-39D4-4EF3-B76A-B011D7A2AC65}" dt="2022-10-30T15:27:32.661" v="1346"/>
          <ac:spMkLst>
            <pc:docMk/>
            <pc:sldMk cId="892847759" sldId="340"/>
            <ac:spMk id="3" creationId="{D1952290-A337-7490-EB53-8E91FB0FCF15}"/>
          </ac:spMkLst>
        </pc:spChg>
      </pc:sldChg>
      <pc:sldChg chg="addSp delSp modSp new mod">
        <pc:chgData name="Salil Batra" userId="4d97008808f91814" providerId="LiveId" clId="{021AE963-39D4-4EF3-B76A-B011D7A2AC65}" dt="2022-10-30T15:28:18.537" v="1354" actId="1076"/>
        <pc:sldMkLst>
          <pc:docMk/>
          <pc:sldMk cId="2676060588" sldId="341"/>
        </pc:sldMkLst>
        <pc:spChg chg="del">
          <ac:chgData name="Salil Batra" userId="4d97008808f91814" providerId="LiveId" clId="{021AE963-39D4-4EF3-B76A-B011D7A2AC65}" dt="2022-10-30T15:28:03.815" v="1348" actId="478"/>
          <ac:spMkLst>
            <pc:docMk/>
            <pc:sldMk cId="2676060588" sldId="341"/>
            <ac:spMk id="2" creationId="{8351A444-BA34-FB27-0CDC-E9A736D751FF}"/>
          </ac:spMkLst>
        </pc:spChg>
        <pc:spChg chg="del mod">
          <ac:chgData name="Salil Batra" userId="4d97008808f91814" providerId="LiveId" clId="{021AE963-39D4-4EF3-B76A-B011D7A2AC65}" dt="2022-10-30T15:28:16.814" v="1353" actId="22"/>
          <ac:spMkLst>
            <pc:docMk/>
            <pc:sldMk cId="2676060588" sldId="341"/>
            <ac:spMk id="3" creationId="{74654B9A-9D80-E3A4-C2F4-3D18E2C6C0CB}"/>
          </ac:spMkLst>
        </pc:spChg>
        <pc:picChg chg="add mod ord">
          <ac:chgData name="Salil Batra" userId="4d97008808f91814" providerId="LiveId" clId="{021AE963-39D4-4EF3-B76A-B011D7A2AC65}" dt="2022-10-30T15:28:18.537" v="1354" actId="1076"/>
          <ac:picMkLst>
            <pc:docMk/>
            <pc:sldMk cId="2676060588" sldId="341"/>
            <ac:picMk id="5" creationId="{965E823B-F6A2-E6D0-757D-FD71B86D7B85}"/>
          </ac:picMkLst>
        </pc:picChg>
      </pc:sldChg>
      <pc:sldChg chg="modSp add mod">
        <pc:chgData name="Salil Batra" userId="4d97008808f91814" providerId="LiveId" clId="{021AE963-39D4-4EF3-B76A-B011D7A2AC65}" dt="2022-10-30T15:28:46.938" v="1356"/>
        <pc:sldMkLst>
          <pc:docMk/>
          <pc:sldMk cId="3601482461" sldId="342"/>
        </pc:sldMkLst>
        <pc:spChg chg="mod">
          <ac:chgData name="Salil Batra" userId="4d97008808f91814" providerId="LiveId" clId="{021AE963-39D4-4EF3-B76A-B011D7A2AC65}" dt="2022-10-30T15:28:46.938" v="1356"/>
          <ac:spMkLst>
            <pc:docMk/>
            <pc:sldMk cId="3601482461" sldId="342"/>
            <ac:spMk id="3" creationId="{74654B9A-9D80-E3A4-C2F4-3D18E2C6C0CB}"/>
          </ac:spMkLst>
        </pc:spChg>
      </pc:sldChg>
      <pc:sldChg chg="addSp delSp modSp add mod">
        <pc:chgData name="Salil Batra" userId="4d97008808f91814" providerId="LiveId" clId="{021AE963-39D4-4EF3-B76A-B011D7A2AC65}" dt="2022-10-30T15:29:20.759" v="1360" actId="1076"/>
        <pc:sldMkLst>
          <pc:docMk/>
          <pc:sldMk cId="3445281073" sldId="343"/>
        </pc:sldMkLst>
        <pc:spChg chg="del mod">
          <ac:chgData name="Salil Batra" userId="4d97008808f91814" providerId="LiveId" clId="{021AE963-39D4-4EF3-B76A-B011D7A2AC65}" dt="2022-10-30T15:29:18.875" v="1359" actId="22"/>
          <ac:spMkLst>
            <pc:docMk/>
            <pc:sldMk cId="3445281073" sldId="343"/>
            <ac:spMk id="3" creationId="{74654B9A-9D80-E3A4-C2F4-3D18E2C6C0CB}"/>
          </ac:spMkLst>
        </pc:spChg>
        <pc:picChg chg="add mod ord">
          <ac:chgData name="Salil Batra" userId="4d97008808f91814" providerId="LiveId" clId="{021AE963-39D4-4EF3-B76A-B011D7A2AC65}" dt="2022-10-30T15:29:20.759" v="1360" actId="1076"/>
          <ac:picMkLst>
            <pc:docMk/>
            <pc:sldMk cId="3445281073" sldId="343"/>
            <ac:picMk id="4" creationId="{5785D82F-5CF0-0CC3-A737-0D01D90A46B8}"/>
          </ac:picMkLst>
        </pc:picChg>
      </pc:sldChg>
      <pc:sldChg chg="modSp add mod">
        <pc:chgData name="Salil Batra" userId="4d97008808f91814" providerId="LiveId" clId="{021AE963-39D4-4EF3-B76A-B011D7A2AC65}" dt="2022-11-03T15:27:44.742" v="1378"/>
        <pc:sldMkLst>
          <pc:docMk/>
          <pc:sldMk cId="2084879877" sldId="344"/>
        </pc:sldMkLst>
        <pc:spChg chg="mod">
          <ac:chgData name="Salil Batra" userId="4d97008808f91814" providerId="LiveId" clId="{021AE963-39D4-4EF3-B76A-B011D7A2AC65}" dt="2022-11-03T15:27:44.742" v="1378"/>
          <ac:spMkLst>
            <pc:docMk/>
            <pc:sldMk cId="2084879877" sldId="344"/>
            <ac:spMk id="3" creationId="{74654B9A-9D80-E3A4-C2F4-3D18E2C6C0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E8FE-A26A-FAE7-08B2-A90462AC6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F0F2-D1A4-1DA8-85DC-5727AAB0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4B93-8990-E95B-665F-FF4DC06F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33B4-6729-E178-CBAD-D46F435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0551-007F-EC99-542F-8242FCA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FF2-2080-458B-F77B-41961A7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244E-A16C-C005-6386-B17A7E83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6375-D37D-F702-0132-1C103B71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73D2-C61E-634C-56AE-C8972FF6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2C1C-BF94-FA98-D679-BCE3668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5BE3-8BD3-C24A-378B-D2BF85C5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F547B-E09F-F95C-16DD-4D1D626D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8A75-3F49-4056-8C6E-F3C2DEF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C931-09C4-8351-60D7-DE1BC27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7FC3-A719-B185-9DA7-10DC7481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BE07-3618-3C96-1140-3E1C0581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1D2A-735B-BB07-BE05-28484479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301B-C9C1-4EF9-59A7-6838778F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F772-CA55-9EC6-02F7-3A7CEB1C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A8FA-57AF-43D4-1265-BB2CFB0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251F-CD43-8F37-232F-91CB9932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73A4-B448-1D51-7B34-4C1E70EA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525C-3269-BDF7-606B-103EB24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063E-5807-751E-99FC-05ECFA3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296F-7193-1014-C71B-930FA5D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6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16D-DF54-0EE5-897F-E09FF9F2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2B74-D80E-8C5C-9F17-2E882C3F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B9E89-152D-E512-411D-18D22534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08FC-2B70-E0A2-7057-7A15CF2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30F5C-49BA-CA91-E7D4-9B95C093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2EDF-F217-40C2-AD90-E8C4231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8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48AB-897C-3918-CFDB-4F3D33C2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AF2F-E0CF-25FA-325C-CEC555D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E127-3175-9F95-336B-7871E945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5DA2-CED0-B726-0F12-D59A5100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3CA02-BD90-AA95-30D5-670DE520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8F52-D242-7B25-BA53-95160C1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6E93E-E767-0A2F-FD82-AEFD067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1CDC-27B7-9BC5-2C00-E54C7D90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5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9470-EE4C-0684-8BC5-3D30F8A6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A91B9-C23C-6E2D-3B22-AEF38C9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644DB-0328-B66D-1F3D-3F4B30B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182AF-EA3D-4088-240C-33C4BBFB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9A22B-B03B-2A34-2D18-219FBBF6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14D7-FF2E-AC46-616B-D11730CB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EE2A-3221-A3F3-AE5A-5C9BD3C8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4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500C-FFD1-8046-E1FB-A6E16A0D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2736-7CC4-BCF4-D0C9-09C0A1DC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26D4-DB4D-EEAE-D7C6-DCA4C47B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3027-1C60-D2C4-4655-5025CE08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AFFE-CC91-4720-44B0-F9D37C14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50A6-3F91-E7DA-EBFE-F0F7EC5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EC3E-9510-916B-C775-3D93B3EE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85CD4-91BB-99FA-AD6C-C84C11B5D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00CB-B952-6C71-9D67-45DADE14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B58D-56B1-EA53-C6C6-2D9CBF0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51D5-816D-EBF2-0483-0472126B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AE67-BDD6-CE12-83FD-4A45765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4C651-B9D0-F5E7-3F81-33B112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D74F-B9DC-63FE-BB22-562B30FB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72A-2141-F9DB-4990-AF08C4573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3A01-8B9E-40FD-842B-2735562F9E33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121C-4117-BCA1-FAD0-933A150C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EC0-C0E0-F2D5-B225-B2DB840B9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E095-ECA3-4539-8378-F9CD441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8E1-AAF1-D69C-A24A-F493E77B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5629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Strings and </a:t>
            </a:r>
            <a:r>
              <a:rPr lang="en-US" sz="4000"/>
              <a:t>its Operations</a:t>
            </a:r>
            <a:br>
              <a:rPr lang="en-US" sz="4000"/>
            </a:br>
            <a:r>
              <a:rPr lang="en-US" sz="4000"/>
              <a:t>L1 and L2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52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5BFE6-9712-586B-DC56-341DFD5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31" y="405800"/>
            <a:ext cx="8467725" cy="239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BC43C-CA07-93DD-2A32-CEC80831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31" y="3162947"/>
            <a:ext cx="8467724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6776-4C17-2AA4-872A-22532B5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372862"/>
            <a:ext cx="11789546" cy="580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 = "How are you?"</a:t>
            </a:r>
          </a:p>
          <a:p>
            <a:pPr marL="0" indent="0">
              <a:buNone/>
            </a:pPr>
            <a:r>
              <a:rPr lang="en-US" dirty="0"/>
              <a:t>print("String is", str)</a:t>
            </a:r>
          </a:p>
          <a:p>
            <a:pPr marL="0" indent="0">
              <a:buNone/>
            </a:pPr>
            <a:r>
              <a:rPr lang="en-US" dirty="0"/>
              <a:t>print(str[4:7])	    </a:t>
            </a:r>
          </a:p>
          <a:p>
            <a:pPr marL="0" indent="0">
              <a:buNone/>
            </a:pPr>
            <a:r>
              <a:rPr lang="en-US" dirty="0"/>
              <a:t>print(str[2:5])	    </a:t>
            </a:r>
          </a:p>
          <a:p>
            <a:pPr marL="0" indent="0">
              <a:buNone/>
            </a:pPr>
            <a:r>
              <a:rPr lang="en-US" dirty="0"/>
              <a:t>print(str[-4:-1])	    </a:t>
            </a:r>
          </a:p>
          <a:p>
            <a:pPr marL="0" indent="0">
              <a:buNone/>
            </a:pPr>
            <a:r>
              <a:rPr lang="en-US" dirty="0"/>
              <a:t>print(str[-2:-5:-1])   </a:t>
            </a:r>
          </a:p>
          <a:p>
            <a:pPr marL="0" indent="0">
              <a:buNone/>
            </a:pPr>
            <a:r>
              <a:rPr lang="en-US" dirty="0"/>
              <a:t>print(str[-4:])	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EEAF0-2D25-2CE3-7F5A-0DC943E25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73" y="661279"/>
            <a:ext cx="9048750" cy="3505200"/>
          </a:xfrm>
        </p:spPr>
      </p:pic>
    </p:spTree>
    <p:extLst>
      <p:ext uri="{BB962C8B-B14F-4D97-AF65-F5344CB8AC3E}">
        <p14:creationId xmlns:p14="http://schemas.microsoft.com/office/powerpoint/2010/main" val="196964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ED5E-A747-78B4-6CE8-F28479F1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93359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first two and </a:t>
            </a:r>
            <a:r>
              <a:rPr lang="en-US" dirty="0" err="1"/>
              <a:t>alst</a:t>
            </a:r>
            <a:r>
              <a:rPr lang="en-US" dirty="0"/>
              <a:t> two characters of string if length is &gt;2</a:t>
            </a:r>
          </a:p>
          <a:p>
            <a:pPr marL="0" indent="0">
              <a:buNone/>
            </a:pPr>
            <a:r>
              <a:rPr lang="en-US" dirty="0"/>
              <a:t>str = input("input: ")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(str) &gt; 2:</a:t>
            </a:r>
          </a:p>
          <a:p>
            <a:pPr marL="0" indent="0">
              <a:buNone/>
            </a:pPr>
            <a:r>
              <a:rPr lang="en-US" dirty="0"/>
              <a:t>	print("output:", str[:2] + str[-2:])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print("output:", str)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52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0AEF2-BC51-8AD3-9E30-5C214467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80" y="570067"/>
            <a:ext cx="9010650" cy="2390775"/>
          </a:xfrm>
        </p:spPr>
      </p:pic>
    </p:spTree>
    <p:extLst>
      <p:ext uri="{BB962C8B-B14F-4D97-AF65-F5344CB8AC3E}">
        <p14:creationId xmlns:p14="http://schemas.microsoft.com/office/powerpoint/2010/main" val="114798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76D8-8D30-A087-6F1D-084DFF97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a given string omitting the first and last character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print("output:", str[1:-1])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763B5-4F35-2B45-22B4-9E027042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088231"/>
            <a:ext cx="9001125" cy="4257675"/>
          </a:xfrm>
        </p:spPr>
      </p:pic>
    </p:spTree>
    <p:extLst>
      <p:ext uri="{BB962C8B-B14F-4D97-AF65-F5344CB8AC3E}">
        <p14:creationId xmlns:p14="http://schemas.microsoft.com/office/powerpoint/2010/main" val="136817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B369-E124-261F-8DD2-988EEB57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exchange first and last characters of a string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(str) &gt; 1:</a:t>
            </a:r>
          </a:p>
          <a:p>
            <a:pPr marL="0" indent="0">
              <a:buNone/>
            </a:pPr>
            <a:r>
              <a:rPr lang="en-US" dirty="0"/>
              <a:t>	print("output:", str[-1] + str[1:-1] + str[0])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(str) == 1:</a:t>
            </a:r>
          </a:p>
          <a:p>
            <a:pPr marL="0" indent="0">
              <a:buNone/>
            </a:pPr>
            <a:r>
              <a:rPr lang="en-US" dirty="0"/>
              <a:t>		print(str)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 ("null")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9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FFC75-662A-6C4C-A381-14039D30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46" y="892298"/>
            <a:ext cx="8963025" cy="2724150"/>
          </a:xfrm>
        </p:spPr>
      </p:pic>
    </p:spTree>
    <p:extLst>
      <p:ext uri="{BB962C8B-B14F-4D97-AF65-F5344CB8AC3E}">
        <p14:creationId xmlns:p14="http://schemas.microsoft.com/office/powerpoint/2010/main" val="28115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F75-4071-1C0F-C8F0-A6F34358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illustrate Concatenation of two strings</a:t>
            </a:r>
          </a:p>
          <a:p>
            <a:pPr marL="0" indent="0">
              <a:buNone/>
            </a:pPr>
            <a:r>
              <a:rPr lang="en-US" dirty="0"/>
              <a:t>str1 = input("str1: ")</a:t>
            </a:r>
          </a:p>
          <a:p>
            <a:pPr marL="0" indent="0">
              <a:buNone/>
            </a:pPr>
            <a:r>
              <a:rPr lang="en-US" dirty="0"/>
              <a:t>str2 = input("str2: ")</a:t>
            </a:r>
          </a:p>
          <a:p>
            <a:pPr marL="0" indent="0">
              <a:buNone/>
            </a:pPr>
            <a:r>
              <a:rPr lang="en-US" dirty="0"/>
              <a:t>print("result:", str1 + str2 + str2 + str1)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3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9DEE-B71F-AFF9-E331-755EC36A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Python, string is a contiguous sequence of Unicode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the computer, everything is stored in binary format, i.e. 0(zero)'s and 1(one)'s. The elementary storage unit is called a bit, which can store either zero or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To represent various letters, symbols and numbers in different languages, we need 16 bits.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Each different sequence of the 16 bits represents one symbol like A or B or C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This system of representing the various existing letters, numbers and symbols (+ _ - $ % @ ! </a:t>
            </a:r>
            <a:r>
              <a:rPr lang="en-US" sz="1800" dirty="0" err="1"/>
              <a:t>etc</a:t>
            </a:r>
            <a:r>
              <a:rPr lang="en-US" sz="1800" dirty="0"/>
              <a:t>) is called UNICODE.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Strings are represented with prefixing and suffixing the characters with quotation marks (either single quotes (') or double quotes (")).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An individual character within a string is accessed using an index. The index should always be an integer (positive or negative).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index starts from 0 to n-1, where n is the number of characters in the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contents of the string cannot be changed after it is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return value of the Python input() statement is, by default, a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string of length 1 can be treated as a character.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528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9082D-658F-9741-7216-14803AC20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403225"/>
            <a:ext cx="9058275" cy="5734050"/>
          </a:xfrm>
        </p:spPr>
      </p:pic>
    </p:spTree>
    <p:extLst>
      <p:ext uri="{BB962C8B-B14F-4D97-AF65-F5344CB8AC3E}">
        <p14:creationId xmlns:p14="http://schemas.microsoft.com/office/powerpoint/2010/main" val="296073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8777-239E-6A2F-4B5A-E60CC33E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remove a character at a given position from a given string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if num &gt; </a:t>
            </a:r>
            <a:r>
              <a:rPr lang="en-US" dirty="0" err="1"/>
              <a:t>len</a:t>
            </a:r>
            <a:r>
              <a:rPr lang="en-US" dirty="0"/>
              <a:t>(str) or num &lt; 0:</a:t>
            </a:r>
          </a:p>
          <a:p>
            <a:pPr marL="0" indent="0">
              <a:buNone/>
            </a:pPr>
            <a:r>
              <a:rPr lang="en-US" dirty="0"/>
              <a:t>	print("num should be positive, less than the length of str")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print("output:", str[:num] + str[num + 1:])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3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34197-0580-BB30-872F-9647D778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06" y="597739"/>
            <a:ext cx="9077325" cy="3800475"/>
          </a:xfrm>
        </p:spPr>
      </p:pic>
    </p:spTree>
    <p:extLst>
      <p:ext uri="{BB962C8B-B14F-4D97-AF65-F5344CB8AC3E}">
        <p14:creationId xmlns:p14="http://schemas.microsoft.com/office/powerpoint/2010/main" val="41903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print(str1 + " " + str2)</a:t>
            </a:r>
          </a:p>
        </p:txBody>
      </p:sp>
    </p:spTree>
    <p:extLst>
      <p:ext uri="{BB962C8B-B14F-4D97-AF65-F5344CB8AC3E}">
        <p14:creationId xmlns:p14="http://schemas.microsoft.com/office/powerpoint/2010/main" val="37333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D33BD-EFD0-7D62-FC2C-62CE45CD6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27" y="513957"/>
            <a:ext cx="9001125" cy="3914775"/>
          </a:xfrm>
        </p:spPr>
      </p:pic>
    </p:spTree>
    <p:extLst>
      <p:ext uri="{BB962C8B-B14F-4D97-AF65-F5344CB8AC3E}">
        <p14:creationId xmlns:p14="http://schemas.microsoft.com/office/powerpoint/2010/main" val="74804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#Program to print the concatenation of two strings except for the first character</a:t>
            </a:r>
          </a:p>
          <a:p>
            <a:pPr marL="0" indent="0">
              <a:buNone/>
            </a:pPr>
            <a:r>
              <a:rPr lang="en-US" sz="2400" dirty="0"/>
              <a:t>str1 = input("str1: ")</a:t>
            </a:r>
          </a:p>
          <a:p>
            <a:pPr marL="0" indent="0">
              <a:buNone/>
            </a:pPr>
            <a:r>
              <a:rPr lang="en-US" sz="2400" dirty="0"/>
              <a:t>str2 = input("str2: ")</a:t>
            </a:r>
          </a:p>
          <a:p>
            <a:pPr marL="0" indent="0">
              <a:buNone/>
            </a:pPr>
            <a:r>
              <a:rPr lang="en-US" sz="2400" dirty="0"/>
              <a:t>str3 = str1[1:] + str2[1:]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(str3) == 0:</a:t>
            </a:r>
          </a:p>
          <a:p>
            <a:pPr marL="0" indent="0">
              <a:buNone/>
            </a:pPr>
            <a:r>
              <a:rPr lang="en-US" sz="2400" dirty="0"/>
              <a:t>	print("null")</a:t>
            </a:r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	print("output:", str3)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07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632090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Using membership (in, not in) operators check if a particular sub-string (or character) is in the string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Returns True if required sub-string (character) is present in string otherwise returns False.</a:t>
            </a:r>
          </a:p>
          <a:p>
            <a:pPr marL="0" indent="0">
              <a:buNone/>
            </a:pPr>
            <a:r>
              <a:rPr lang="en-US" sz="3200" dirty="0"/>
              <a:t>Example</a:t>
            </a:r>
          </a:p>
          <a:p>
            <a:pPr marL="0" indent="0">
              <a:buNone/>
            </a:pPr>
            <a:r>
              <a:rPr lang="en-US" sz="3200" dirty="0"/>
              <a:t>s = "good morning"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print("m" in s) # here we are checking 'm' character is present in s string or not 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 # 'm' character existed in s string so returns True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print("a" not in s) # here we use logical operator not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print("z"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False  #'z' is not in s, so it returns False.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print("good"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 </a:t>
            </a:r>
            <a:r>
              <a:rPr lang="en-US" sz="3200" dirty="0"/>
              <a:t>True  #'good' is in s so it returns True as output.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print("Morning" in s) # will print the result as follows</a:t>
            </a:r>
          </a:p>
          <a:p>
            <a:pPr marL="0" indent="0">
              <a:buNone/>
            </a:pPr>
            <a:r>
              <a:rPr lang="en-US" sz="3200" b="1" dirty="0"/>
              <a:t>Output:</a:t>
            </a:r>
            <a:r>
              <a:rPr lang="en-US" sz="3200" dirty="0"/>
              <a:t> False # Here "Morning" is not in s because m starts with capital letter. Python is Case-Sensitive.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097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dirty="0"/>
              <a:t>str = "Coding", </a:t>
            </a:r>
          </a:p>
          <a:p>
            <a:pPr marL="0" indent="0">
              <a:buNone/>
            </a:pPr>
            <a:r>
              <a:rPr lang="en-US" dirty="0"/>
              <a:t>1.  r in str, returns True</a:t>
            </a:r>
          </a:p>
          <a:p>
            <a:pPr marL="0" indent="0">
              <a:buNone/>
            </a:pPr>
            <a:r>
              <a:rPr lang="en-US" dirty="0"/>
              <a:t>2.  's' in str, returns True</a:t>
            </a:r>
          </a:p>
          <a:p>
            <a:pPr marL="514350" indent="-514350">
              <a:buAutoNum type="arabicPeriod" startAt="3"/>
            </a:pPr>
            <a:r>
              <a:rPr lang="en-US" dirty="0"/>
              <a:t>'z' not in str, returns True</a:t>
            </a:r>
          </a:p>
          <a:p>
            <a:pPr marL="514350" indent="-514350">
              <a:buAutoNum type="alphaUcPeriod"/>
            </a:pPr>
            <a:r>
              <a:rPr lang="en-US" dirty="0"/>
              <a:t>1 and 2</a:t>
            </a:r>
          </a:p>
          <a:p>
            <a:pPr marL="514350" indent="-514350">
              <a:buAutoNum type="alphaUcPeriod"/>
            </a:pPr>
            <a:r>
              <a:rPr lang="en-US" dirty="0"/>
              <a:t>1 and 3</a:t>
            </a:r>
          </a:p>
          <a:p>
            <a:pPr marL="514350" indent="-514350">
              <a:buAutoNum type="alphaUcPeriod"/>
            </a:pPr>
            <a:r>
              <a:rPr lang="en-US" dirty="0"/>
              <a:t>Only 3</a:t>
            </a:r>
          </a:p>
          <a:p>
            <a:pPr marL="514350" indent="-514350">
              <a:buAutoNum type="alphaUcPeriod"/>
            </a:pPr>
            <a:r>
              <a:rPr lang="en-US" dirty="0"/>
              <a:t>Only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07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E32E-E7B1-2845-89D4-9F8768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dirty="0"/>
              <a:t>str = "Coding", </a:t>
            </a:r>
          </a:p>
          <a:p>
            <a:pPr marL="0" indent="0">
              <a:buNone/>
            </a:pPr>
            <a:r>
              <a:rPr lang="en-US" dirty="0"/>
              <a:t>1.  r in str, returns True</a:t>
            </a:r>
          </a:p>
          <a:p>
            <a:pPr marL="0" indent="0">
              <a:buNone/>
            </a:pPr>
            <a:r>
              <a:rPr lang="en-US" dirty="0"/>
              <a:t>2.  's' in str, returns True</a:t>
            </a:r>
          </a:p>
          <a:p>
            <a:pPr marL="514350" indent="-514350">
              <a:buAutoNum type="arabicPeriod" startAt="3"/>
            </a:pPr>
            <a:r>
              <a:rPr lang="en-US" dirty="0"/>
              <a:t>'z' not in str, returns True</a:t>
            </a:r>
          </a:p>
          <a:p>
            <a:pPr marL="514350" indent="-514350">
              <a:buAutoNum type="alphaUcPeriod"/>
            </a:pPr>
            <a:r>
              <a:rPr lang="en-US" dirty="0"/>
              <a:t>1 and 2</a:t>
            </a:r>
          </a:p>
          <a:p>
            <a:pPr marL="514350" indent="-514350">
              <a:buAutoNum type="alphaUcPeriod"/>
            </a:pPr>
            <a:r>
              <a:rPr lang="en-US" dirty="0"/>
              <a:t>1 and 3</a:t>
            </a:r>
          </a:p>
          <a:p>
            <a:pPr marL="514350" indent="-514350">
              <a:buAutoNum type="alphaUcPeriod"/>
            </a:pPr>
            <a:r>
              <a:rPr lang="en-US" b="1" dirty="0"/>
              <a:t>Only 3</a:t>
            </a:r>
          </a:p>
          <a:p>
            <a:pPr marL="514350" indent="-514350">
              <a:buAutoNum type="alphaUcPeriod"/>
            </a:pPr>
            <a:r>
              <a:rPr lang="en-US" dirty="0"/>
              <a:t>Only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52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40164-E852-42CD-A880-1E0BE99C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216" y="438728"/>
            <a:ext cx="9096375" cy="4953000"/>
          </a:xfrm>
        </p:spPr>
      </p:pic>
    </p:spTree>
    <p:extLst>
      <p:ext uri="{BB962C8B-B14F-4D97-AF65-F5344CB8AC3E}">
        <p14:creationId xmlns:p14="http://schemas.microsoft.com/office/powerpoint/2010/main" val="37399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6939-7ED7-CD46-2968-BB2D0B8D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8"/>
            <a:ext cx="10515600" cy="608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operations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5D2-08A8-6092-783C-908FB324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9" y="681036"/>
            <a:ext cx="8960806" cy="59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9BC84-D476-A1CD-49D3-EF4B4FC66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83" y="767710"/>
            <a:ext cx="8810625" cy="2303964"/>
          </a:xfrm>
        </p:spPr>
      </p:pic>
    </p:spTree>
    <p:extLst>
      <p:ext uri="{BB962C8B-B14F-4D97-AF65-F5344CB8AC3E}">
        <p14:creationId xmlns:p14="http://schemas.microsoft.com/office/powerpoint/2010/main" val="3071890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014D-5759-1155-2341-F68295CC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#Program to </a:t>
            </a:r>
            <a:r>
              <a:rPr lang="en-IN" dirty="0" err="1"/>
              <a:t>illustrte</a:t>
            </a:r>
            <a:r>
              <a:rPr lang="en-IN" dirty="0"/>
              <a:t> * operator for strings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print (str * 4)</a:t>
            </a:r>
          </a:p>
          <a:p>
            <a:pPr marL="0" indent="0">
              <a:buNone/>
            </a:pPr>
            <a:r>
              <a:rPr lang="en-IN" dirty="0"/>
              <a:t>print (3 * str[:: - 1])</a:t>
            </a:r>
          </a:p>
        </p:txBody>
      </p:sp>
    </p:spTree>
    <p:extLst>
      <p:ext uri="{BB962C8B-B14F-4D97-AF65-F5344CB8AC3E}">
        <p14:creationId xmlns:p14="http://schemas.microsoft.com/office/powerpoint/2010/main" val="380607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5A458-DAB6-2EDD-B7C2-C7713D47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37" y="540251"/>
            <a:ext cx="10391775" cy="3543300"/>
          </a:xfrm>
        </p:spPr>
      </p:pic>
    </p:spTree>
    <p:extLst>
      <p:ext uri="{BB962C8B-B14F-4D97-AF65-F5344CB8AC3E}">
        <p14:creationId xmlns:p14="http://schemas.microsoft.com/office/powerpoint/2010/main" val="42095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D25-E6ED-394F-14F9-E35B3062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#Program to illustrate * operator and slicing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(str) &gt;= 3:</a:t>
            </a:r>
          </a:p>
          <a:p>
            <a:pPr marL="0" indent="0">
              <a:buNone/>
            </a:pPr>
            <a:r>
              <a:rPr lang="en-IN" dirty="0"/>
              <a:t>	print("result:", 3 * str[:3])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print("result:", str)</a:t>
            </a:r>
          </a:p>
        </p:txBody>
      </p:sp>
    </p:spTree>
    <p:extLst>
      <p:ext uri="{BB962C8B-B14F-4D97-AF65-F5344CB8AC3E}">
        <p14:creationId xmlns:p14="http://schemas.microsoft.com/office/powerpoint/2010/main" val="214300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8BADE-9AAB-864F-0687-1E804855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92" y="699818"/>
            <a:ext cx="8943975" cy="3286125"/>
          </a:xfrm>
        </p:spPr>
      </p:pic>
    </p:spTree>
    <p:extLst>
      <p:ext uri="{BB962C8B-B14F-4D97-AF65-F5344CB8AC3E}">
        <p14:creationId xmlns:p14="http://schemas.microsoft.com/office/powerpoint/2010/main" val="243025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0A6D-981F-27A9-9E2C-B5A1B812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56886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given string given number of streams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print("result:", num * str)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06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F9333-F404-4DA1-560A-B3F66009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53" y="537969"/>
            <a:ext cx="8905875" cy="4905375"/>
          </a:xfrm>
        </p:spPr>
      </p:pic>
    </p:spTree>
    <p:extLst>
      <p:ext uri="{BB962C8B-B14F-4D97-AF65-F5344CB8AC3E}">
        <p14:creationId xmlns:p14="http://schemas.microsoft.com/office/powerpoint/2010/main" val="2554297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52CF-FD76-94D7-69C1-44C7A3B7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repeat first n </a:t>
            </a:r>
            <a:r>
              <a:rPr lang="en-US" dirty="0" err="1"/>
              <a:t>chracters</a:t>
            </a:r>
            <a:r>
              <a:rPr lang="en-US" dirty="0"/>
              <a:t> of the given string n times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if num &gt; </a:t>
            </a:r>
            <a:r>
              <a:rPr lang="en-US" dirty="0" err="1"/>
              <a:t>len</a:t>
            </a:r>
            <a:r>
              <a:rPr lang="en-US" dirty="0"/>
              <a:t>(str) or num &lt; 0:</a:t>
            </a:r>
          </a:p>
          <a:p>
            <a:pPr marL="0" indent="0">
              <a:buNone/>
            </a:pPr>
            <a:r>
              <a:rPr lang="en-US" dirty="0"/>
              <a:t>	print("num should be positive, less than length of str")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print("result:", num * str[:num])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546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C676C-AB40-7582-FCCC-8821DAF4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225" y="444500"/>
            <a:ext cx="8683550" cy="6000688"/>
          </a:xfrm>
        </p:spPr>
      </p:pic>
    </p:spTree>
    <p:extLst>
      <p:ext uri="{BB962C8B-B14F-4D97-AF65-F5344CB8AC3E}">
        <p14:creationId xmlns:p14="http://schemas.microsoft.com/office/powerpoint/2010/main" val="608167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C3B48-CB4E-A265-058B-30CDF898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8" y="584817"/>
            <a:ext cx="8772525" cy="2752725"/>
          </a:xfrm>
        </p:spPr>
      </p:pic>
    </p:spTree>
    <p:extLst>
      <p:ext uri="{BB962C8B-B14F-4D97-AF65-F5344CB8AC3E}">
        <p14:creationId xmlns:p14="http://schemas.microsoft.com/office/powerpoint/2010/main" val="3913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342D4-5C17-A0B6-14CC-FC5A4AC1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84" y="583706"/>
            <a:ext cx="8724900" cy="240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75B07-5BDB-928E-6939-E0DC3B64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4" y="3429000"/>
            <a:ext cx="6673603" cy="19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D56E-7A03-D1B7-7F80-7DECBF8B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1. Strings are Immutable (we can't assign or change the value)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2. We can perform deletion of part of a String using delete().</a:t>
            </a: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3. Deletion of individual characters of a string is possible based on index.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only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522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D56E-7A03-D1B7-7F80-7DECBF8B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1. Strings are Immutable (we can't assign or change the value)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2. We can perform deletion of part of a String using delete().</a:t>
            </a: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-apple-system"/>
              </a:rPr>
              <a:t>3. Deletion of individual characters of a string is possible based on index.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-apple-system"/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b="1" dirty="0">
                <a:latin typeface="-apple-system"/>
              </a:rPr>
              <a:t>1 only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3461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B072E-EB05-2DD3-C043-8886E82E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0" y="266700"/>
            <a:ext cx="7500596" cy="6364919"/>
          </a:xfrm>
        </p:spPr>
      </p:pic>
    </p:spTree>
    <p:extLst>
      <p:ext uri="{BB962C8B-B14F-4D97-AF65-F5344CB8AC3E}">
        <p14:creationId xmlns:p14="http://schemas.microsoft.com/office/powerpoint/2010/main" val="4064584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5B473-173A-EBE8-2B08-F1729167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587" y="266700"/>
            <a:ext cx="6902826" cy="6293898"/>
          </a:xfrm>
        </p:spPr>
      </p:pic>
    </p:spTree>
    <p:extLst>
      <p:ext uri="{BB962C8B-B14F-4D97-AF65-F5344CB8AC3E}">
        <p14:creationId xmlns:p14="http://schemas.microsoft.com/office/powerpoint/2010/main" val="4246899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815-0F5D-F62C-DF53-B2A2E22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dirty="0"/>
              <a:t>1. In Python, we can convert strings of Uppercase letters into lower case and lower case to upper case using </a:t>
            </a:r>
            <a:r>
              <a:rPr lang="en-US" sz="2400" dirty="0" err="1"/>
              <a:t>swapcase</a:t>
            </a:r>
            <a:r>
              <a:rPr lang="en-US" sz="2400" dirty="0"/>
              <a:t>() method.</a:t>
            </a:r>
          </a:p>
          <a:p>
            <a:pPr marL="0" indent="0">
              <a:buNone/>
            </a:pPr>
            <a:r>
              <a:rPr lang="en-US" sz="2400" dirty="0"/>
              <a:t>2. print('python is </a:t>
            </a:r>
            <a:r>
              <a:rPr lang="en-US" sz="2400" dirty="0" err="1"/>
              <a:t>simple'.title</a:t>
            </a:r>
            <a:r>
              <a:rPr lang="en-US" sz="2400" dirty="0"/>
              <a:t>()) gives output like Python Is Simple.</a:t>
            </a:r>
          </a:p>
          <a:p>
            <a:pPr marL="0" indent="0">
              <a:buNone/>
            </a:pPr>
            <a:r>
              <a:rPr lang="en-US" sz="2400" dirty="0"/>
              <a:t>3. a = "python is my </a:t>
            </a:r>
            <a:r>
              <a:rPr lang="en-US" sz="2400" dirty="0" err="1"/>
              <a:t>favourite</a:t>
            </a:r>
            <a:r>
              <a:rPr lang="en-US" sz="2400" dirty="0"/>
              <a:t>" a[3] = 'l' , replaces 'l' with 'h'.</a:t>
            </a:r>
          </a:p>
          <a:p>
            <a:pPr marL="0" indent="0">
              <a:buNone/>
            </a:pPr>
            <a:r>
              <a:rPr lang="en-US" sz="2400" dirty="0"/>
              <a:t>4. a = "python" + 3.7 returns output as python3.7.</a:t>
            </a:r>
          </a:p>
          <a:p>
            <a:pPr marL="0" indent="0">
              <a:buNone/>
            </a:pPr>
            <a:r>
              <a:rPr lang="en-US" sz="2400" dirty="0"/>
              <a:t>5. print('</a:t>
            </a:r>
            <a:r>
              <a:rPr lang="en-US" sz="2400" dirty="0" err="1"/>
              <a:t>abcpyxyzpython</a:t>
            </a:r>
            <a:r>
              <a:rPr lang="en-US" sz="2400" dirty="0"/>
              <a:t>', 3, 10) gives output as error.</a:t>
            </a:r>
          </a:p>
          <a:p>
            <a:pPr marL="0" indent="0">
              <a:buNone/>
            </a:pPr>
            <a:r>
              <a:rPr lang="en-US" sz="2400" dirty="0"/>
              <a:t>6. print('20.3'.isnumeric()) it returns output as False.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1,2,3,4</a:t>
            </a:r>
          </a:p>
          <a:p>
            <a:pPr marL="457200" indent="-457200">
              <a:buAutoNum type="alphaUcPeriod"/>
            </a:pPr>
            <a:r>
              <a:rPr lang="en-US" sz="2400" dirty="0"/>
              <a:t>2,5,6</a:t>
            </a:r>
          </a:p>
          <a:p>
            <a:pPr marL="457200" indent="-457200">
              <a:buAutoNum type="alphaUcPeriod"/>
            </a:pPr>
            <a:r>
              <a:rPr lang="en-US" sz="2400" dirty="0"/>
              <a:t>1,2,6</a:t>
            </a:r>
          </a:p>
          <a:p>
            <a:pPr marL="457200" indent="-457200">
              <a:buAutoNum type="alphaUcPeriod"/>
            </a:pPr>
            <a:r>
              <a:rPr lang="en-US" sz="2400" dirty="0"/>
              <a:t>5,6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603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4815-0F5D-F62C-DF53-B2A2E22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dirty="0"/>
              <a:t>1. In Python, we can convert strings of Uppercase letters into lower case and lower case to upper case using </a:t>
            </a:r>
            <a:r>
              <a:rPr lang="en-US" sz="2400" dirty="0" err="1"/>
              <a:t>swapcase</a:t>
            </a:r>
            <a:r>
              <a:rPr lang="en-US" sz="2400" dirty="0"/>
              <a:t>() method.</a:t>
            </a:r>
          </a:p>
          <a:p>
            <a:pPr marL="0" indent="0">
              <a:buNone/>
            </a:pPr>
            <a:r>
              <a:rPr lang="en-US" sz="2400" dirty="0"/>
              <a:t>2. print('python is </a:t>
            </a:r>
            <a:r>
              <a:rPr lang="en-US" sz="2400" dirty="0" err="1"/>
              <a:t>simple'.title</a:t>
            </a:r>
            <a:r>
              <a:rPr lang="en-US" sz="2400" dirty="0"/>
              <a:t>()) gives output like Python Is Simple.</a:t>
            </a:r>
          </a:p>
          <a:p>
            <a:pPr marL="0" indent="0">
              <a:buNone/>
            </a:pPr>
            <a:r>
              <a:rPr lang="en-US" sz="2400" dirty="0"/>
              <a:t>3. a = "python is my </a:t>
            </a:r>
            <a:r>
              <a:rPr lang="en-US" sz="2400" dirty="0" err="1"/>
              <a:t>favourite</a:t>
            </a:r>
            <a:r>
              <a:rPr lang="en-US" sz="2400" dirty="0"/>
              <a:t>" a[3] = 'l' , replaces 'l' with 'h'.</a:t>
            </a:r>
          </a:p>
          <a:p>
            <a:pPr marL="0" indent="0">
              <a:buNone/>
            </a:pPr>
            <a:r>
              <a:rPr lang="en-US" sz="2400" dirty="0"/>
              <a:t>4. a = "python" + 3.7 returns output as python3.7.</a:t>
            </a:r>
          </a:p>
          <a:p>
            <a:pPr marL="0" indent="0">
              <a:buNone/>
            </a:pPr>
            <a:r>
              <a:rPr lang="en-US" sz="2400" dirty="0"/>
              <a:t>5. print('</a:t>
            </a:r>
            <a:r>
              <a:rPr lang="en-US" sz="2400" dirty="0" err="1"/>
              <a:t>abcpyxyzpython</a:t>
            </a:r>
            <a:r>
              <a:rPr lang="en-US" sz="2400" dirty="0"/>
              <a:t>', 3, 10) gives output as error.</a:t>
            </a:r>
          </a:p>
          <a:p>
            <a:pPr marL="0" indent="0">
              <a:buNone/>
            </a:pPr>
            <a:r>
              <a:rPr lang="en-US" sz="2400" dirty="0"/>
              <a:t>6. print('20.3'.isnumeric()) it returns output as False.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1,2,3,4</a:t>
            </a:r>
          </a:p>
          <a:p>
            <a:pPr marL="457200" indent="-457200">
              <a:buAutoNum type="alphaUcPeriod"/>
            </a:pPr>
            <a:r>
              <a:rPr lang="en-US" sz="2400" dirty="0"/>
              <a:t>2,5,6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1,2,6</a:t>
            </a:r>
          </a:p>
          <a:p>
            <a:pPr marL="457200" indent="-457200">
              <a:buAutoNum type="alphaUcPeriod"/>
            </a:pPr>
            <a:r>
              <a:rPr lang="en-US" sz="2400" dirty="0"/>
              <a:t>5,6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7851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31B0D-FBB3-F6B4-C8B6-3644CAA9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03" y="266700"/>
            <a:ext cx="8622027" cy="6213999"/>
          </a:xfrm>
        </p:spPr>
      </p:pic>
    </p:spTree>
    <p:extLst>
      <p:ext uri="{BB962C8B-B14F-4D97-AF65-F5344CB8AC3E}">
        <p14:creationId xmlns:p14="http://schemas.microsoft.com/office/powerpoint/2010/main" val="1832239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9B672-A7C9-3412-B3FF-9C26384E0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679450"/>
            <a:ext cx="8791575" cy="5191125"/>
          </a:xfrm>
        </p:spPr>
      </p:pic>
    </p:spTree>
    <p:extLst>
      <p:ext uri="{BB962C8B-B14F-4D97-AF65-F5344CB8AC3E}">
        <p14:creationId xmlns:p14="http://schemas.microsoft.com/office/powerpoint/2010/main" val="2283149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str1 = input("str: ")</a:t>
            </a:r>
          </a:p>
          <a:p>
            <a:pPr marL="0" indent="0">
              <a:buNone/>
            </a:pPr>
            <a:r>
              <a:rPr lang="en-US" dirty="0"/>
              <a:t>print(str1.upper())</a:t>
            </a:r>
          </a:p>
          <a:p>
            <a:pPr marL="0" indent="0">
              <a:buNone/>
            </a:pPr>
            <a:r>
              <a:rPr lang="en-US" dirty="0"/>
              <a:t>print(str1.title())</a:t>
            </a:r>
          </a:p>
          <a:p>
            <a:pPr marL="0" indent="0">
              <a:buNone/>
            </a:pPr>
            <a:r>
              <a:rPr lang="en-US" dirty="0"/>
              <a:t>print(str1.split())</a:t>
            </a:r>
          </a:p>
          <a:p>
            <a:pPr marL="0" indent="0">
              <a:buNone/>
            </a:pPr>
            <a:r>
              <a:rPr lang="en-US" dirty="0"/>
              <a:t>print(str1.center(25, '%'))</a:t>
            </a:r>
          </a:p>
          <a:p>
            <a:pPr marL="0" indent="0">
              <a:buNone/>
            </a:pPr>
            <a:r>
              <a:rPr lang="en-US" dirty="0"/>
              <a:t>print(str1.lower())</a:t>
            </a:r>
          </a:p>
          <a:p>
            <a:pPr marL="0" indent="0">
              <a:buNone/>
            </a:pPr>
            <a:r>
              <a:rPr lang="en-US" dirty="0"/>
              <a:t>str2 = '@'</a:t>
            </a:r>
          </a:p>
          <a:p>
            <a:pPr marL="0" indent="0">
              <a:buNone/>
            </a:pPr>
            <a:r>
              <a:rPr lang="en-US" dirty="0"/>
              <a:t>print(str2.join(str1))</a:t>
            </a:r>
          </a:p>
          <a:p>
            <a:pPr marL="0" indent="0">
              <a:buNone/>
            </a:pPr>
            <a:r>
              <a:rPr lang="en-US" dirty="0"/>
              <a:t>print(str1.replace('Strings', 'Tuples'))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353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F7FD5-E958-EDAB-0FD0-A71B3ED8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776"/>
            <a:ext cx="7808151" cy="648069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0679B-C99B-0129-59B3-A4E3F517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8" y="519575"/>
            <a:ext cx="6655986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95CA-68F7-A871-E450-77CB40E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str1 = "This is my first String"</a:t>
            </a:r>
          </a:p>
          <a:p>
            <a:pPr marL="0" indent="0">
              <a:buNone/>
            </a:pPr>
            <a:r>
              <a:rPr lang="en-US" dirty="0"/>
              <a:t>print(str1)</a:t>
            </a:r>
          </a:p>
          <a:p>
            <a:pPr marL="0" indent="0">
              <a:buNone/>
            </a:pPr>
            <a:r>
              <a:rPr lang="en-US" dirty="0"/>
              <a:t>print(str1[11])</a:t>
            </a:r>
          </a:p>
          <a:p>
            <a:pPr marL="0" indent="0">
              <a:buNone/>
            </a:pPr>
            <a:r>
              <a:rPr lang="en-US" dirty="0"/>
              <a:t>print(str1[-6])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372862"/>
            <a:ext cx="10936550" cy="58041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the correct options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str = "</a:t>
            </a:r>
            <a:r>
              <a:rPr lang="en-US" sz="2400" b="0" i="0" dirty="0" err="1">
                <a:effectLst/>
              </a:rPr>
              <a:t>PYTHOn</a:t>
            </a:r>
            <a:r>
              <a:rPr lang="en-US" sz="2400" b="0" i="0" dirty="0">
                <a:effectLst/>
              </a:rPr>
              <a:t>" print(</a:t>
            </a:r>
            <a:r>
              <a:rPr lang="en-US" sz="2400" b="0" i="0" dirty="0" err="1">
                <a:effectLst/>
              </a:rPr>
              <a:t>str.isupper</a:t>
            </a:r>
            <a:r>
              <a:rPr lang="en-US" sz="2400" b="0" i="0" dirty="0">
                <a:effectLst/>
              </a:rPr>
              <a:t>()) returns output as </a:t>
            </a:r>
            <a:r>
              <a:rPr lang="en-US" sz="2400" b="1" i="0" dirty="0">
                <a:effectLst/>
              </a:rPr>
              <a:t>True</a:t>
            </a:r>
            <a:r>
              <a:rPr lang="en-US" sz="24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print("\</a:t>
            </a:r>
            <a:r>
              <a:rPr lang="en-US" sz="2400" b="0" i="0" dirty="0" err="1">
                <a:effectLst/>
              </a:rPr>
              <a:t>nhello</a:t>
            </a:r>
            <a:r>
              <a:rPr lang="en-US" sz="2400" b="0" i="0" dirty="0">
                <a:effectLst/>
              </a:rPr>
              <a:t>") prints the output hello on a new line.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str = '123', the below code is correct to convert string into int. print(int(str)) # 123.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str = "hello world", print(</a:t>
            </a:r>
            <a:r>
              <a:rPr lang="en-US" sz="2400" b="0" i="0" dirty="0" err="1">
                <a:effectLst/>
              </a:rPr>
              <a:t>str.isalnum</a:t>
            </a:r>
            <a:r>
              <a:rPr lang="en-US" sz="2400" b="0" i="0" dirty="0">
                <a:effectLst/>
              </a:rPr>
              <a:t>()) returns </a:t>
            </a:r>
            <a:r>
              <a:rPr lang="en-US" sz="2400" b="1" i="0" dirty="0">
                <a:effectLst/>
              </a:rPr>
              <a:t>False</a:t>
            </a:r>
            <a:r>
              <a:rPr lang="en-US" sz="2400" b="0" i="0" dirty="0">
                <a:effectLst/>
              </a:rPr>
              <a:t>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53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35E-42B2-DF3B-1F02-96F01908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372862"/>
            <a:ext cx="10936550" cy="58041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the correct options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str = "</a:t>
            </a:r>
            <a:r>
              <a:rPr lang="en-US" sz="2400" b="0" i="0" dirty="0" err="1">
                <a:effectLst/>
              </a:rPr>
              <a:t>PYTHOn</a:t>
            </a:r>
            <a:r>
              <a:rPr lang="en-US" sz="2400" b="0" i="0" dirty="0">
                <a:effectLst/>
              </a:rPr>
              <a:t>" print(</a:t>
            </a:r>
            <a:r>
              <a:rPr lang="en-US" sz="2400" b="0" i="0" dirty="0" err="1">
                <a:effectLst/>
              </a:rPr>
              <a:t>str.isupper</a:t>
            </a:r>
            <a:r>
              <a:rPr lang="en-US" sz="2400" b="0" i="0" dirty="0">
                <a:effectLst/>
              </a:rPr>
              <a:t>()) returns output as </a:t>
            </a:r>
            <a:r>
              <a:rPr lang="en-US" sz="2400" b="1" i="0" dirty="0">
                <a:effectLst/>
              </a:rPr>
              <a:t>True</a:t>
            </a:r>
            <a:r>
              <a:rPr lang="en-US" sz="24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print("\</a:t>
            </a:r>
            <a:r>
              <a:rPr lang="en-US" sz="2400" b="0" i="0" dirty="0" err="1">
                <a:effectLst/>
              </a:rPr>
              <a:t>nhello</a:t>
            </a:r>
            <a:r>
              <a:rPr lang="en-US" sz="2400" b="0" i="0" dirty="0">
                <a:effectLst/>
              </a:rPr>
              <a:t>") prints the output hello on a new line.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str = '123', the below code is correct to convert string into int. print(int(str)) # 123.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str = "hello world", print(</a:t>
            </a:r>
            <a:r>
              <a:rPr lang="en-US" sz="2400" b="0" i="0" dirty="0" err="1">
                <a:effectLst/>
              </a:rPr>
              <a:t>str.isalnum</a:t>
            </a:r>
            <a:r>
              <a:rPr lang="en-US" sz="2400" b="0" i="0" dirty="0">
                <a:effectLst/>
              </a:rPr>
              <a:t>()) returns </a:t>
            </a:r>
            <a:r>
              <a:rPr lang="en-US" sz="2400" b="1" i="0" dirty="0">
                <a:effectLst/>
              </a:rPr>
              <a:t>False</a:t>
            </a:r>
            <a:r>
              <a:rPr lang="en-US" sz="2400" b="0" i="0" dirty="0">
                <a:effectLst/>
              </a:rPr>
              <a:t>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i="0" dirty="0">
                <a:effectLst/>
              </a:rPr>
              <a:t>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222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86DB0-1616-2A9C-5B72-BE2C20BF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0" y="222250"/>
            <a:ext cx="8321775" cy="6409369"/>
          </a:xfrm>
        </p:spPr>
      </p:pic>
    </p:spTree>
    <p:extLst>
      <p:ext uri="{BB962C8B-B14F-4D97-AF65-F5344CB8AC3E}">
        <p14:creationId xmlns:p14="http://schemas.microsoft.com/office/powerpoint/2010/main" val="221028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CF7A0-A866-A1C0-B2A6-BFBBBE36B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16" y="328281"/>
            <a:ext cx="8705850" cy="2324100"/>
          </a:xfrm>
        </p:spPr>
      </p:pic>
    </p:spTree>
    <p:extLst>
      <p:ext uri="{BB962C8B-B14F-4D97-AF65-F5344CB8AC3E}">
        <p14:creationId xmlns:p14="http://schemas.microsoft.com/office/powerpoint/2010/main" val="1174058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A4E73-F02F-F629-625A-4381348A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9" y="755010"/>
            <a:ext cx="8677275" cy="2057400"/>
          </a:xfrm>
        </p:spPr>
      </p:pic>
    </p:spTree>
    <p:extLst>
      <p:ext uri="{BB962C8B-B14F-4D97-AF65-F5344CB8AC3E}">
        <p14:creationId xmlns:p14="http://schemas.microsoft.com/office/powerpoint/2010/main" val="1039209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B642-4438-486E-BE35-1E97E284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print(3 * str1 + str2)</a:t>
            </a:r>
          </a:p>
        </p:txBody>
      </p:sp>
    </p:spTree>
    <p:extLst>
      <p:ext uri="{BB962C8B-B14F-4D97-AF65-F5344CB8AC3E}">
        <p14:creationId xmlns:p14="http://schemas.microsoft.com/office/powerpoint/2010/main" val="1972518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0ACE-7DF2-D651-2B15-E8D3564F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99" y="142044"/>
            <a:ext cx="7510508" cy="6480698"/>
          </a:xfrm>
        </p:spPr>
      </p:pic>
    </p:spTree>
    <p:extLst>
      <p:ext uri="{BB962C8B-B14F-4D97-AF65-F5344CB8AC3E}">
        <p14:creationId xmlns:p14="http://schemas.microsoft.com/office/powerpoint/2010/main" val="2996845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ED2D8-343C-9F54-6D5D-A6B37A569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619125"/>
            <a:ext cx="8667750" cy="5143500"/>
          </a:xfrm>
        </p:spPr>
      </p:pic>
    </p:spTree>
    <p:extLst>
      <p:ext uri="{BB962C8B-B14F-4D97-AF65-F5344CB8AC3E}">
        <p14:creationId xmlns:p14="http://schemas.microsoft.com/office/powerpoint/2010/main" val="3221176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B7187-4C68-F340-AD2B-E62EF2A48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74" y="752938"/>
            <a:ext cx="8429625" cy="1590675"/>
          </a:xfrm>
        </p:spPr>
      </p:pic>
    </p:spTree>
    <p:extLst>
      <p:ext uri="{BB962C8B-B14F-4D97-AF65-F5344CB8AC3E}">
        <p14:creationId xmlns:p14="http://schemas.microsoft.com/office/powerpoint/2010/main" val="3171443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C8BB-2A00-35B8-9B40-C69FD773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usage of special characters</a:t>
            </a:r>
          </a:p>
          <a:p>
            <a:pPr marL="0" indent="0">
              <a:buNone/>
            </a:pPr>
            <a:r>
              <a:rPr lang="en-US" dirty="0"/>
              <a:t>print("Python provides built-in libraries\</a:t>
            </a:r>
            <a:r>
              <a:rPr lang="en-US" dirty="0" err="1"/>
              <a:t>nUsing</a:t>
            </a:r>
            <a:r>
              <a:rPr lang="en-US" dirty="0"/>
              <a:t> Python we can implement more and more applications\n\</a:t>
            </a:r>
            <a:r>
              <a:rPr lang="en-US" dirty="0" err="1"/>
              <a:t>tPython</a:t>
            </a:r>
            <a:r>
              <a:rPr lang="en-US" dirty="0"/>
              <a:t> is Robust")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620C-B6FC-BC1F-C7F1-B64E1C86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Python provides many ways to extract a part of a string using a concept called Slicing.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Slicing makes it possible to access parts (segments) of the string by providing a </a:t>
            </a:r>
            <a:r>
              <a:rPr lang="en-US" sz="2000" dirty="0" err="1"/>
              <a:t>startIndex</a:t>
            </a:r>
            <a:r>
              <a:rPr lang="en-US" sz="2000" dirty="0"/>
              <a:t> and an </a:t>
            </a:r>
            <a:r>
              <a:rPr lang="en-US" sz="2000" dirty="0" err="1"/>
              <a:t>endIndex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syntax for using the slice operation on a string is:</a:t>
            </a:r>
          </a:p>
          <a:p>
            <a:pPr marL="0" indent="0">
              <a:buNone/>
            </a:pPr>
            <a:r>
              <a:rPr lang="en-US" sz="2000" dirty="0"/>
              <a:t>    [</a:t>
            </a:r>
            <a:r>
              <a:rPr lang="en-US" sz="2000" dirty="0" err="1"/>
              <a:t>startIndex</a:t>
            </a:r>
            <a:r>
              <a:rPr lang="en-US" sz="2000" dirty="0"/>
              <a:t> : </a:t>
            </a:r>
            <a:r>
              <a:rPr lang="en-US" sz="2000" dirty="0" err="1"/>
              <a:t>endIndex</a:t>
            </a:r>
            <a:r>
              <a:rPr lang="en-US" sz="2000" dirty="0"/>
              <a:t> : step]</a:t>
            </a:r>
          </a:p>
          <a:p>
            <a:pPr marL="0" indent="0">
              <a:buNone/>
            </a:pPr>
            <a:r>
              <a:rPr lang="en-US" sz="2000" dirty="0"/>
              <a:t>For example, in the below code: slice[start : stop : step] operator extracts sub string from the     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segment of a string is called a slice. The indexes start and stop should be valid.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is the increment or decrement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 positive step will travel left to right and increments the index by step.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negative step will travel from right to left and decrements the index by step.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If we are not providing starting of index position in Slice [ ] operator then interpreter takes starting index zero(0)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If end index is not specified for slice [ ] operator then Interpreter takes the end of String as default stop index.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50328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89108-5C7B-6BD9-CCDB-C73ED759D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43" y="827581"/>
            <a:ext cx="9029700" cy="4086225"/>
          </a:xfrm>
        </p:spPr>
      </p:pic>
    </p:spTree>
    <p:extLst>
      <p:ext uri="{BB962C8B-B14F-4D97-AF65-F5344CB8AC3E}">
        <p14:creationId xmlns:p14="http://schemas.microsoft.com/office/powerpoint/2010/main" val="1954637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B5EC-0ACC-FD64-C549-2CE5372E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enclose longer length string within shorter length string</a:t>
            </a:r>
          </a:p>
          <a:p>
            <a:pPr marL="0" indent="0">
              <a:buNone/>
            </a:pPr>
            <a:r>
              <a:rPr lang="en-IN" dirty="0"/>
              <a:t>str1 = input("str1: ")</a:t>
            </a:r>
          </a:p>
          <a:p>
            <a:pPr marL="0" indent="0">
              <a:buNone/>
            </a:pPr>
            <a:r>
              <a:rPr lang="en-IN" dirty="0"/>
              <a:t>str2 = input("str2: ")</a:t>
            </a:r>
          </a:p>
          <a:p>
            <a:pPr marL="0" indent="0">
              <a:buNone/>
            </a:pPr>
            <a:r>
              <a:rPr lang="en-IN" dirty="0"/>
              <a:t>l1 = </a:t>
            </a:r>
            <a:r>
              <a:rPr lang="en-IN" dirty="0" err="1"/>
              <a:t>len</a:t>
            </a:r>
            <a:r>
              <a:rPr lang="en-IN" dirty="0"/>
              <a:t>(str1)</a:t>
            </a:r>
          </a:p>
          <a:p>
            <a:pPr marL="0" indent="0">
              <a:buNone/>
            </a:pPr>
            <a:r>
              <a:rPr lang="en-IN" dirty="0"/>
              <a:t>l2 = </a:t>
            </a:r>
            <a:r>
              <a:rPr lang="en-IN" dirty="0" err="1"/>
              <a:t>len</a:t>
            </a:r>
            <a:r>
              <a:rPr lang="en-IN" dirty="0"/>
              <a:t>(str2)</a:t>
            </a:r>
          </a:p>
          <a:p>
            <a:pPr marL="0" indent="0">
              <a:buNone/>
            </a:pPr>
            <a:r>
              <a:rPr lang="en-IN" dirty="0"/>
              <a:t>if l1 == l2:</a:t>
            </a:r>
          </a:p>
          <a:p>
            <a:pPr marL="0" indent="0">
              <a:buNone/>
            </a:pPr>
            <a:r>
              <a:rPr lang="en-IN" dirty="0"/>
              <a:t>	print("strings are same length")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l1 &lt; l2:</a:t>
            </a:r>
          </a:p>
          <a:p>
            <a:pPr marL="0" indent="0">
              <a:buNone/>
            </a:pPr>
            <a:r>
              <a:rPr lang="en-IN" dirty="0"/>
              <a:t>	print(str1 + str2 + str1)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print(str2 + str1 + str2)</a:t>
            </a:r>
          </a:p>
        </p:txBody>
      </p:sp>
    </p:spTree>
    <p:extLst>
      <p:ext uri="{BB962C8B-B14F-4D97-AF65-F5344CB8AC3E}">
        <p14:creationId xmlns:p14="http://schemas.microsoft.com/office/powerpoint/2010/main" val="2343071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F87AD-8686-6C5F-196E-8AD926C6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425450"/>
            <a:ext cx="8324631" cy="6179536"/>
          </a:xfrm>
        </p:spPr>
      </p:pic>
    </p:spTree>
    <p:extLst>
      <p:ext uri="{BB962C8B-B14F-4D97-AF65-F5344CB8AC3E}">
        <p14:creationId xmlns:p14="http://schemas.microsoft.com/office/powerpoint/2010/main" val="22520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38232-30BF-A827-7BCD-CEC890FC9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12" y="266700"/>
            <a:ext cx="7138975" cy="6187366"/>
          </a:xfrm>
        </p:spPr>
      </p:pic>
    </p:spTree>
    <p:extLst>
      <p:ext uri="{BB962C8B-B14F-4D97-AF65-F5344CB8AC3E}">
        <p14:creationId xmlns:p14="http://schemas.microsoft.com/office/powerpoint/2010/main" val="2689286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0A13-E462-BDAA-07FB-6CF276CA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#Program to illustrate </a:t>
            </a:r>
            <a:r>
              <a:rPr lang="en-IN" sz="2400" dirty="0" err="1"/>
              <a:t>startswith</a:t>
            </a:r>
            <a:r>
              <a:rPr lang="en-IN" sz="2400" dirty="0"/>
              <a:t> and </a:t>
            </a:r>
            <a:r>
              <a:rPr lang="en-IN" sz="2400" dirty="0" err="1"/>
              <a:t>endswith</a:t>
            </a:r>
            <a:r>
              <a:rPr lang="en-IN" sz="2400" dirty="0"/>
              <a:t> methods</a:t>
            </a:r>
          </a:p>
          <a:p>
            <a:pPr marL="0" indent="0">
              <a:buNone/>
            </a:pPr>
            <a:r>
              <a:rPr lang="en-IN" sz="2400" dirty="0"/>
              <a:t>#print("This program checks whether the given string starts with 'Python' and ends with 'programming'")</a:t>
            </a:r>
          </a:p>
          <a:p>
            <a:pPr marL="0" indent="0">
              <a:buNone/>
            </a:pPr>
            <a:r>
              <a:rPr lang="en-IN" sz="2400" dirty="0"/>
              <a:t>str = input("str: ")</a:t>
            </a:r>
          </a:p>
          <a:p>
            <a:pPr marL="0" indent="0">
              <a:buNone/>
            </a:pPr>
            <a:r>
              <a:rPr lang="en-IN" sz="2400" dirty="0"/>
              <a:t>if (</a:t>
            </a:r>
            <a:r>
              <a:rPr lang="en-IN" sz="2400" dirty="0" err="1"/>
              <a:t>str.startswith</a:t>
            </a:r>
            <a:r>
              <a:rPr lang="en-IN" sz="2400" dirty="0"/>
              <a:t>('Python') and </a:t>
            </a:r>
            <a:r>
              <a:rPr lang="en-IN" sz="2400" dirty="0" err="1"/>
              <a:t>str.endswith</a:t>
            </a:r>
            <a:r>
              <a:rPr lang="en-IN" sz="2400" dirty="0"/>
              <a:t>('programming')):</a:t>
            </a:r>
          </a:p>
          <a:p>
            <a:pPr marL="0" indent="0">
              <a:buNone/>
            </a:pPr>
            <a:r>
              <a:rPr lang="en-IN" sz="2400" dirty="0"/>
              <a:t>	print("valid")</a:t>
            </a:r>
          </a:p>
          <a:p>
            <a:pPr marL="0" indent="0">
              <a:buNone/>
            </a:pPr>
            <a:r>
              <a:rPr lang="en-IN" sz="2400" dirty="0"/>
              <a:t>else:</a:t>
            </a:r>
          </a:p>
          <a:p>
            <a:pPr marL="0" indent="0">
              <a:buNone/>
            </a:pPr>
            <a:r>
              <a:rPr lang="en-IN" sz="2400" dirty="0"/>
              <a:t>	print("invalid")</a:t>
            </a:r>
          </a:p>
          <a:p>
            <a:pPr marL="0" indent="0">
              <a:buNone/>
            </a:pPr>
            <a:r>
              <a:rPr lang="en-IN" sz="2400" dirty="0"/>
              <a:t>print("character with min </a:t>
            </a:r>
            <a:r>
              <a:rPr lang="en-IN" sz="2400" dirty="0" err="1"/>
              <a:t>val</a:t>
            </a:r>
            <a:r>
              <a:rPr lang="en-IN" sz="2400" dirty="0"/>
              <a:t>:", min(str))</a:t>
            </a:r>
          </a:p>
          <a:p>
            <a:pPr marL="0" indent="0">
              <a:buNone/>
            </a:pPr>
            <a:r>
              <a:rPr lang="en-IN" sz="2400" dirty="0"/>
              <a:t>print("character with max </a:t>
            </a:r>
            <a:r>
              <a:rPr lang="en-IN" sz="2400" dirty="0" err="1"/>
              <a:t>val</a:t>
            </a:r>
            <a:r>
              <a:rPr lang="en-IN" sz="2400" dirty="0"/>
              <a:t>:", max(str))</a:t>
            </a:r>
          </a:p>
        </p:txBody>
      </p:sp>
    </p:spTree>
    <p:extLst>
      <p:ext uri="{BB962C8B-B14F-4D97-AF65-F5344CB8AC3E}">
        <p14:creationId xmlns:p14="http://schemas.microsoft.com/office/powerpoint/2010/main" val="121218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B9850-047E-F223-DC6C-95E99993A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08" y="823913"/>
            <a:ext cx="8848725" cy="3028950"/>
          </a:xfrm>
        </p:spPr>
      </p:pic>
    </p:spTree>
    <p:extLst>
      <p:ext uri="{BB962C8B-B14F-4D97-AF65-F5344CB8AC3E}">
        <p14:creationId xmlns:p14="http://schemas.microsoft.com/office/powerpoint/2010/main" val="3946375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33E-63B0-80AD-8953-865111C3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#Progran to illustrate </a:t>
            </a:r>
            <a:r>
              <a:rPr lang="en-IN" dirty="0" err="1"/>
              <a:t>startswith</a:t>
            </a:r>
            <a:r>
              <a:rPr lang="en-IN" dirty="0"/>
              <a:t> method of string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str.startswith</a:t>
            </a:r>
            <a:r>
              <a:rPr lang="en-IN" dirty="0"/>
              <a:t>("Python"):</a:t>
            </a:r>
          </a:p>
          <a:p>
            <a:pPr marL="0" indent="0">
              <a:buNone/>
            </a:pPr>
            <a:r>
              <a:rPr lang="en-IN" dirty="0"/>
              <a:t>	print("str is:", str)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str = "Python" + " "+ str</a:t>
            </a:r>
          </a:p>
          <a:p>
            <a:pPr marL="0" indent="0">
              <a:buNone/>
            </a:pPr>
            <a:r>
              <a:rPr lang="en-IN" dirty="0"/>
              <a:t>	print("str after adding 'Python':", str)</a:t>
            </a:r>
          </a:p>
        </p:txBody>
      </p:sp>
    </p:spTree>
    <p:extLst>
      <p:ext uri="{BB962C8B-B14F-4D97-AF65-F5344CB8AC3E}">
        <p14:creationId xmlns:p14="http://schemas.microsoft.com/office/powerpoint/2010/main" val="3790805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6947-C897-45A2-5269-7246CFC8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module is a file containing Python definitions, functions and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Standard library of Python is extended as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use these modules in a program, the programmer needs to import the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Once we import a module, we can refer to or use any of its functions or variables defined in the module of our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a large number of standard modules available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087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C7F66-73DC-D559-D5A1-F56642140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60" y="319088"/>
            <a:ext cx="8927898" cy="6303654"/>
          </a:xfrm>
        </p:spPr>
      </p:pic>
    </p:spTree>
    <p:extLst>
      <p:ext uri="{BB962C8B-B14F-4D97-AF65-F5344CB8AC3E}">
        <p14:creationId xmlns:p14="http://schemas.microsoft.com/office/powerpoint/2010/main" val="672436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F955B1-0B00-DA75-8B8E-963A3BCC9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3" y="124287"/>
            <a:ext cx="8309499" cy="6542843"/>
          </a:xfrm>
        </p:spPr>
      </p:pic>
    </p:spTree>
    <p:extLst>
      <p:ext uri="{BB962C8B-B14F-4D97-AF65-F5344CB8AC3E}">
        <p14:creationId xmlns:p14="http://schemas.microsoft.com/office/powerpoint/2010/main" val="35256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3B7E0-BEA8-1BBF-BF62-99AC2DD04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9" y="249238"/>
            <a:ext cx="9016068" cy="6444525"/>
          </a:xfrm>
        </p:spPr>
      </p:pic>
    </p:spTree>
    <p:extLst>
      <p:ext uri="{BB962C8B-B14F-4D97-AF65-F5344CB8AC3E}">
        <p14:creationId xmlns:p14="http://schemas.microsoft.com/office/powerpoint/2010/main" val="3779546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CB02-3F7B-8B91-221F-46605F35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"/>
            <a:ext cx="10515600" cy="599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IN" sz="2400" dirty="0"/>
              <a:t>#Program to remove punctuation marks from a string</a:t>
            </a:r>
          </a:p>
          <a:p>
            <a:pPr marL="0" indent="0">
              <a:buNone/>
            </a:pPr>
            <a:r>
              <a:rPr lang="en-IN" sz="2400" dirty="0"/>
              <a:t>import string</a:t>
            </a:r>
          </a:p>
          <a:p>
            <a:pPr marL="0" indent="0">
              <a:buNone/>
            </a:pPr>
            <a:r>
              <a:rPr lang="en-IN" sz="2400" dirty="0"/>
              <a:t>punctuations = </a:t>
            </a:r>
            <a:r>
              <a:rPr lang="en-IN" sz="2400" dirty="0" err="1"/>
              <a:t>string.punctuation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result = " "</a:t>
            </a:r>
          </a:p>
          <a:p>
            <a:pPr marL="0" indent="0">
              <a:buNone/>
            </a:pPr>
            <a:r>
              <a:rPr lang="en-IN" sz="2400" dirty="0"/>
              <a:t>str = "List - []\n tuple - ()\n Dictionary - {}\n Comment - #\n Multiply - *\n not - !\n and - &amp;\n or - |\n format specifier - %\n String - " " $ @ ; : ' / + = "</a:t>
            </a:r>
          </a:p>
          <a:p>
            <a:pPr marL="0" indent="0">
              <a:buNone/>
            </a:pPr>
            <a:r>
              <a:rPr lang="en-IN" sz="2400" dirty="0"/>
              <a:t>for </a:t>
            </a:r>
            <a:r>
              <a:rPr lang="en-IN" sz="2400" dirty="0" err="1"/>
              <a:t>i</a:t>
            </a:r>
            <a:r>
              <a:rPr lang="en-IN" sz="2400" dirty="0"/>
              <a:t> in str:</a:t>
            </a:r>
          </a:p>
          <a:p>
            <a:pPr marL="0" indent="0">
              <a:buNone/>
            </a:pPr>
            <a:r>
              <a:rPr lang="en-IN" sz="2400" dirty="0"/>
              <a:t>	if </a:t>
            </a:r>
            <a:r>
              <a:rPr lang="en-IN" sz="2400" dirty="0" err="1"/>
              <a:t>i</a:t>
            </a:r>
            <a:r>
              <a:rPr lang="en-IN" sz="2400" dirty="0"/>
              <a:t> not in punctuations:</a:t>
            </a:r>
          </a:p>
          <a:p>
            <a:pPr marL="0" indent="0">
              <a:buNone/>
            </a:pPr>
            <a:r>
              <a:rPr lang="en-IN" sz="2400" dirty="0"/>
              <a:t>		result = result + </a:t>
            </a:r>
            <a:r>
              <a:rPr lang="en-IN" sz="2400" dirty="0" err="1"/>
              <a:t>i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print("Set of punctuations in </a:t>
            </a:r>
            <a:r>
              <a:rPr lang="en-IN" sz="2400" dirty="0" err="1"/>
              <a:t>string.punctuation</a:t>
            </a:r>
            <a:r>
              <a:rPr lang="en-IN" sz="2400" dirty="0"/>
              <a:t> is:", punctuations)</a:t>
            </a:r>
          </a:p>
          <a:p>
            <a:pPr marL="0" indent="0">
              <a:buNone/>
            </a:pPr>
            <a:r>
              <a:rPr lang="en-IN" sz="2400" dirty="0"/>
              <a:t>print("String after removing all Punctuation's is:", result)</a:t>
            </a:r>
          </a:p>
        </p:txBody>
      </p:sp>
    </p:spTree>
    <p:extLst>
      <p:ext uri="{BB962C8B-B14F-4D97-AF65-F5344CB8AC3E}">
        <p14:creationId xmlns:p14="http://schemas.microsoft.com/office/powerpoint/2010/main" val="2155438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DD796-803E-2E5A-FF84-B5A647C2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01" y="504917"/>
            <a:ext cx="9067800" cy="2609850"/>
          </a:xfrm>
        </p:spPr>
      </p:pic>
    </p:spTree>
    <p:extLst>
      <p:ext uri="{BB962C8B-B14F-4D97-AF65-F5344CB8AC3E}">
        <p14:creationId xmlns:p14="http://schemas.microsoft.com/office/powerpoint/2010/main" val="3060651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D036-951C-20AE-D47C-A01514F2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find the number of times a substring appears in a given string</a:t>
            </a:r>
          </a:p>
          <a:p>
            <a:pPr marL="0" indent="0">
              <a:buNone/>
            </a:pPr>
            <a:r>
              <a:rPr lang="en-US" dirty="0"/>
              <a:t>str = input("str1: " )</a:t>
            </a:r>
          </a:p>
          <a:p>
            <a:pPr marL="0" indent="0">
              <a:buNone/>
            </a:pPr>
            <a:r>
              <a:rPr lang="en-US" dirty="0" err="1"/>
              <a:t>sstr</a:t>
            </a:r>
            <a:r>
              <a:rPr lang="en-US" dirty="0"/>
              <a:t> = input("str2: ")</a:t>
            </a:r>
          </a:p>
          <a:p>
            <a:pPr marL="0" indent="0">
              <a:buNone/>
            </a:pPr>
            <a:r>
              <a:rPr lang="en-US" dirty="0"/>
              <a:t>print("count:", </a:t>
            </a:r>
            <a:r>
              <a:rPr lang="en-US" dirty="0" err="1"/>
              <a:t>str.count</a:t>
            </a:r>
            <a:r>
              <a:rPr lang="en-US" dirty="0"/>
              <a:t>(</a:t>
            </a:r>
            <a:r>
              <a:rPr lang="en-US" dirty="0" err="1"/>
              <a:t>sstr</a:t>
            </a:r>
            <a:r>
              <a:rPr lang="en-US" dirty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247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8A8020-7C31-E355-ECE5-1BF34778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71" y="354938"/>
            <a:ext cx="9020175" cy="2590800"/>
          </a:xfrm>
        </p:spPr>
      </p:pic>
    </p:spTree>
    <p:extLst>
      <p:ext uri="{BB962C8B-B14F-4D97-AF65-F5344CB8AC3E}">
        <p14:creationId xmlns:p14="http://schemas.microsoft.com/office/powerpoint/2010/main" val="496046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DB52-7F2E-CE86-57DD-B5300FF6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reproduce a string with repetition of each character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result = " 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str:</a:t>
            </a:r>
          </a:p>
          <a:p>
            <a:pPr marL="0" indent="0">
              <a:buNone/>
            </a:pPr>
            <a:r>
              <a:rPr lang="en-US" dirty="0"/>
              <a:t>	result = result + 2 *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print("result:",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5532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E7DC0-0499-297C-3E59-ECFEA493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30" y="371537"/>
            <a:ext cx="9029700" cy="3800475"/>
          </a:xfrm>
        </p:spPr>
      </p:pic>
    </p:spTree>
    <p:extLst>
      <p:ext uri="{BB962C8B-B14F-4D97-AF65-F5344CB8AC3E}">
        <p14:creationId xmlns:p14="http://schemas.microsoft.com/office/powerpoint/2010/main" val="1150631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3E42-F77D-D62F-84EE-16C0C4E6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first or second half of the string depending on the length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(str)</a:t>
            </a:r>
          </a:p>
          <a:p>
            <a:pPr marL="0" indent="0">
              <a:buNone/>
            </a:pPr>
            <a:r>
              <a:rPr lang="en-US" dirty="0"/>
              <a:t>if length % 2== 0:</a:t>
            </a:r>
          </a:p>
          <a:p>
            <a:pPr marL="0" indent="0">
              <a:buNone/>
            </a:pPr>
            <a:r>
              <a:rPr lang="en-US" dirty="0"/>
              <a:t>	print("first half str of even length:", str[:</a:t>
            </a:r>
            <a:r>
              <a:rPr lang="en-US" dirty="0" err="1"/>
              <a:t>len</a:t>
            </a:r>
            <a:r>
              <a:rPr lang="en-US" dirty="0"/>
              <a:t>(str) // 2]) 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print("second half str of odd length:", str[length // 2 + 1:])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427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7DCA8-FC0B-0886-6DE0-BFC75F9E8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210" y="328613"/>
            <a:ext cx="7861580" cy="5848350"/>
          </a:xfrm>
        </p:spPr>
      </p:pic>
    </p:spTree>
    <p:extLst>
      <p:ext uri="{BB962C8B-B14F-4D97-AF65-F5344CB8AC3E}">
        <p14:creationId xmlns:p14="http://schemas.microsoft.com/office/powerpoint/2010/main" val="35239030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AA79-AF08-1C99-391B-9FAE6305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str = input("str: ")</a:t>
            </a:r>
          </a:p>
          <a:p>
            <a:pPr marL="0" indent="0">
              <a:buNone/>
            </a:pPr>
            <a:r>
              <a:rPr lang="en-IN" dirty="0" err="1"/>
              <a:t>fstr</a:t>
            </a:r>
            <a:r>
              <a:rPr lang="en-IN" dirty="0"/>
              <a:t> = ""</a:t>
            </a:r>
          </a:p>
          <a:p>
            <a:pPr marL="0" indent="0">
              <a:buNone/>
            </a:pPr>
            <a:r>
              <a:rPr lang="en-IN" dirty="0" err="1"/>
              <a:t>sstr</a:t>
            </a:r>
            <a:r>
              <a:rPr lang="en-IN" dirty="0"/>
              <a:t> = ""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(str) == 0:</a:t>
            </a:r>
          </a:p>
          <a:p>
            <a:pPr marL="0" indent="0">
              <a:buNone/>
            </a:pPr>
            <a:r>
              <a:rPr lang="en-IN" dirty="0"/>
              <a:t>	print("null")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 err="1"/>
              <a:t>len</a:t>
            </a:r>
            <a:r>
              <a:rPr lang="en-IN" dirty="0"/>
              <a:t>(str) == 1:</a:t>
            </a:r>
          </a:p>
          <a:p>
            <a:pPr marL="0" indent="0">
              <a:buNone/>
            </a:pPr>
            <a:r>
              <a:rPr lang="en-IN" dirty="0"/>
              <a:t>		print(str)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range(0,len(str)):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 err="1"/>
              <a:t>i</a:t>
            </a:r>
            <a:r>
              <a:rPr lang="en-IN" dirty="0"/>
              <a:t> % 2 == 0: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fstr</a:t>
            </a:r>
            <a:r>
              <a:rPr lang="en-IN" dirty="0"/>
              <a:t> = </a:t>
            </a:r>
            <a:r>
              <a:rPr lang="en-IN" dirty="0" err="1"/>
              <a:t>fstr</a:t>
            </a:r>
            <a:r>
              <a:rPr lang="en-IN" dirty="0"/>
              <a:t> + str[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sstr</a:t>
            </a:r>
            <a:r>
              <a:rPr lang="en-IN" dirty="0"/>
              <a:t> = </a:t>
            </a:r>
            <a:r>
              <a:rPr lang="en-IN" dirty="0" err="1"/>
              <a:t>sstr</a:t>
            </a:r>
            <a:r>
              <a:rPr lang="en-IN" dirty="0"/>
              <a:t> + str[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print("first:", </a:t>
            </a:r>
            <a:r>
              <a:rPr lang="en-IN" dirty="0" err="1"/>
              <a:t>fstr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print("second:", </a:t>
            </a:r>
            <a:r>
              <a:rPr lang="en-IN" dirty="0" err="1"/>
              <a:t>sstr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original:",str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292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C3264-596B-8E9A-B088-3116B8558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47" y="669748"/>
            <a:ext cx="9067800" cy="2343150"/>
          </a:xfrm>
        </p:spPr>
      </p:pic>
    </p:spTree>
    <p:extLst>
      <p:ext uri="{BB962C8B-B14F-4D97-AF65-F5344CB8AC3E}">
        <p14:creationId xmlns:p14="http://schemas.microsoft.com/office/powerpoint/2010/main" val="18574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40E33-69DB-10A9-6CA0-4482A197F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4" y="266700"/>
            <a:ext cx="8397618" cy="6453696"/>
          </a:xfrm>
        </p:spPr>
      </p:pic>
    </p:spTree>
    <p:extLst>
      <p:ext uri="{BB962C8B-B14F-4D97-AF65-F5344CB8AC3E}">
        <p14:creationId xmlns:p14="http://schemas.microsoft.com/office/powerpoint/2010/main" val="39365810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F00C-C2C1-BBFF-816A-0633CB76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the given string in incremental order</a:t>
            </a:r>
          </a:p>
          <a:p>
            <a:pPr marL="0" indent="0">
              <a:buNone/>
            </a:pPr>
            <a:r>
              <a:rPr lang="en-US" dirty="0"/>
              <a:t>str = input("str: ")</a:t>
            </a:r>
          </a:p>
          <a:p>
            <a:pPr marL="0" indent="0">
              <a:buNone/>
            </a:pPr>
            <a:r>
              <a:rPr lang="en-US" dirty="0"/>
              <a:t>length = </a:t>
            </a:r>
            <a:r>
              <a:rPr lang="en-US" dirty="0" err="1"/>
              <a:t>len</a:t>
            </a:r>
            <a:r>
              <a:rPr lang="en-US" dirty="0"/>
              <a:t>(str)</a:t>
            </a:r>
          </a:p>
          <a:p>
            <a:pPr marL="0" indent="0">
              <a:buNone/>
            </a:pPr>
            <a:r>
              <a:rPr lang="en-US" dirty="0"/>
              <a:t>result = ""</a:t>
            </a:r>
          </a:p>
          <a:p>
            <a:pPr marL="0" indent="0">
              <a:buNone/>
            </a:pPr>
            <a:r>
              <a:rPr lang="en-US" dirty="0"/>
              <a:t>for s in range(0, length+1):</a:t>
            </a:r>
          </a:p>
          <a:p>
            <a:pPr marL="0" indent="0">
              <a:buNone/>
            </a:pPr>
            <a:r>
              <a:rPr lang="en-US" dirty="0"/>
              <a:t>	result = result + str[:s]</a:t>
            </a:r>
          </a:p>
          <a:p>
            <a:pPr marL="0" indent="0">
              <a:buNone/>
            </a:pPr>
            <a:r>
              <a:rPr lang="en-US" dirty="0"/>
              <a:t>print("incremental order:",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84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59AF83-18CC-3BA8-8483-CA57A1FC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08" y="559371"/>
            <a:ext cx="9048750" cy="2190750"/>
          </a:xfrm>
        </p:spPr>
      </p:pic>
    </p:spTree>
    <p:extLst>
      <p:ext uri="{BB962C8B-B14F-4D97-AF65-F5344CB8AC3E}">
        <p14:creationId xmlns:p14="http://schemas.microsoft.com/office/powerpoint/2010/main" val="38756089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64FE-0282-BC93-A466-86F30B64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remove hyphens</a:t>
            </a:r>
          </a:p>
          <a:p>
            <a:pPr marL="0" indent="0">
              <a:buNone/>
            </a:pPr>
            <a:r>
              <a:rPr lang="en-IN" dirty="0"/>
              <a:t>str = input("str with hyphens: 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str.split</a:t>
            </a:r>
            <a:r>
              <a:rPr lang="en-IN" dirty="0"/>
              <a:t>('-'):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i</a:t>
            </a:r>
            <a:r>
              <a:rPr lang="en-IN" dirty="0"/>
              <a:t>, end = '')</a:t>
            </a:r>
          </a:p>
        </p:txBody>
      </p:sp>
    </p:spTree>
    <p:extLst>
      <p:ext uri="{BB962C8B-B14F-4D97-AF65-F5344CB8AC3E}">
        <p14:creationId xmlns:p14="http://schemas.microsoft.com/office/powerpoint/2010/main" val="2632194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C823C-1AB2-8FD0-6C22-09563EE3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69" y="239713"/>
            <a:ext cx="7182662" cy="6454050"/>
          </a:xfrm>
        </p:spPr>
      </p:pic>
    </p:spTree>
    <p:extLst>
      <p:ext uri="{BB962C8B-B14F-4D97-AF65-F5344CB8AC3E}">
        <p14:creationId xmlns:p14="http://schemas.microsoft.com/office/powerpoint/2010/main" val="25137644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B5E2F-CB88-976B-E023-67C075633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92" y="275224"/>
            <a:ext cx="6461647" cy="59372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7BFFB-F2CF-0D5D-7C65-FBFED1A0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19" y="275224"/>
            <a:ext cx="264795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67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2290-A337-7490-EB53-8E91FB0F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print a table of printable </a:t>
            </a:r>
            <a:r>
              <a:rPr lang="en-US" dirty="0" err="1"/>
              <a:t>charcters</a:t>
            </a:r>
            <a:r>
              <a:rPr lang="en-US" dirty="0"/>
              <a:t> and their ASCII values</a:t>
            </a:r>
          </a:p>
          <a:p>
            <a:pPr marL="0" indent="0">
              <a:buNone/>
            </a:pPr>
            <a:r>
              <a:rPr lang="en-US" dirty="0"/>
              <a:t>import string</a:t>
            </a:r>
          </a:p>
          <a:p>
            <a:pPr marL="0" indent="0">
              <a:buNone/>
            </a:pPr>
            <a:r>
              <a:rPr lang="en-US" dirty="0"/>
              <a:t>print("Character\t ASCII Code")</a:t>
            </a:r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string.ascii_letters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 (x, "\t\t", </a:t>
            </a:r>
            <a:r>
              <a:rPr lang="en-US" dirty="0" err="1"/>
              <a:t>ord</a:t>
            </a:r>
            <a:r>
              <a:rPr lang="en-US" dirty="0"/>
              <a:t>(x))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47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E823B-F6A2-E6D0-757D-FD71B86D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546" y="286698"/>
            <a:ext cx="9039225" cy="4724400"/>
          </a:xfrm>
        </p:spPr>
      </p:pic>
    </p:spTree>
    <p:extLst>
      <p:ext uri="{BB962C8B-B14F-4D97-AF65-F5344CB8AC3E}">
        <p14:creationId xmlns:p14="http://schemas.microsoft.com/office/powerpoint/2010/main" val="26760605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B9A-9D80-E3A4-C2F4-3D18E2C6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str1 = input("str: ")# Get the Input string</a:t>
            </a:r>
          </a:p>
          <a:p>
            <a:pPr marL="0" indent="0">
              <a:buNone/>
            </a:pPr>
            <a:r>
              <a:rPr lang="en-US" dirty="0"/>
              <a:t>str3 = sorted(str1)  # Sort the string</a:t>
            </a:r>
          </a:p>
          <a:p>
            <a:pPr marL="0" indent="0">
              <a:buNone/>
            </a:pPr>
            <a:r>
              <a:rPr lang="en-US" dirty="0"/>
              <a:t>printed = [] # Blank List</a:t>
            </a:r>
          </a:p>
          <a:p>
            <a:pPr marL="0" indent="0">
              <a:buNone/>
            </a:pPr>
            <a:r>
              <a:rPr lang="en-US" dirty="0"/>
              <a:t>for char in str3:  # For each character in the input</a:t>
            </a:r>
          </a:p>
          <a:p>
            <a:pPr marL="0" indent="0">
              <a:buNone/>
            </a:pPr>
            <a:r>
              <a:rPr lang="en-US" dirty="0"/>
              <a:t>	if char not in printed:  # check whether printed or not</a:t>
            </a:r>
          </a:p>
          <a:p>
            <a:pPr marL="0" indent="0">
              <a:buNone/>
            </a:pPr>
            <a:r>
              <a:rPr lang="en-US" dirty="0"/>
              <a:t>		print("'{0}'\t{1}".format(char, str3.count(char))) # print char and count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printed.append</a:t>
            </a:r>
            <a:r>
              <a:rPr lang="en-US" dirty="0"/>
              <a:t>(char) # add to printed list</a:t>
            </a:r>
          </a:p>
          <a:p>
            <a:pPr marL="0" indent="0">
              <a:buNone/>
            </a:pPr>
            <a:r>
              <a:rPr lang="en-US" dirty="0"/>
              <a:t>print(printed)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824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5D82F-5CF0-0CC3-A737-0D01D90A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543734"/>
            <a:ext cx="9010650" cy="3038475"/>
          </a:xfrm>
        </p:spPr>
      </p:pic>
    </p:spTree>
    <p:extLst>
      <p:ext uri="{BB962C8B-B14F-4D97-AF65-F5344CB8AC3E}">
        <p14:creationId xmlns:p14="http://schemas.microsoft.com/office/powerpoint/2010/main" val="34452810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B9A-9D80-E3A4-C2F4-3D18E2C6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str1 = (input("str: "))</a:t>
            </a:r>
          </a:p>
          <a:p>
            <a:pPr marL="0" indent="0">
              <a:buNone/>
            </a:pPr>
            <a:r>
              <a:rPr lang="en-US" dirty="0"/>
              <a:t>printed = []</a:t>
            </a:r>
          </a:p>
          <a:p>
            <a:pPr marL="0" indent="0">
              <a:buNone/>
            </a:pPr>
            <a:r>
              <a:rPr lang="en-US" dirty="0"/>
              <a:t>for y in str1:</a:t>
            </a:r>
          </a:p>
          <a:p>
            <a:pPr marL="0" indent="0">
              <a:buNone/>
            </a:pPr>
            <a:r>
              <a:rPr lang="en-US" dirty="0"/>
              <a:t>	if(y not in printed):</a:t>
            </a:r>
          </a:p>
          <a:p>
            <a:pPr marL="0" indent="0">
              <a:buNone/>
            </a:pPr>
            <a:r>
              <a:rPr lang="en-US" dirty="0"/>
              <a:t>		print(y,"\t", str1.count(y))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printed.append</a:t>
            </a:r>
            <a:r>
              <a:rPr lang="en-US"/>
              <a:t>(y)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7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980F-7307-5516-1B8E-6C22D0CC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47" y="906108"/>
            <a:ext cx="8801100" cy="2828925"/>
          </a:xfrm>
        </p:spPr>
      </p:pic>
    </p:spTree>
    <p:extLst>
      <p:ext uri="{BB962C8B-B14F-4D97-AF65-F5344CB8AC3E}">
        <p14:creationId xmlns:p14="http://schemas.microsoft.com/office/powerpoint/2010/main" val="33998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2935</Words>
  <Application>Microsoft Office PowerPoint</Application>
  <PresentationFormat>Widescreen</PresentationFormat>
  <Paragraphs>316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-apple-system</vt:lpstr>
      <vt:lpstr>Arial</vt:lpstr>
      <vt:lpstr>Calibri</vt:lpstr>
      <vt:lpstr>Calibri Light</vt:lpstr>
      <vt:lpstr>Wingdings</vt:lpstr>
      <vt:lpstr>Office Theme</vt:lpstr>
      <vt:lpstr>Introduction to Strings and its Operations L1 and L2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Strings and its Operations</dc:title>
  <dc:creator>Salil Batra</dc:creator>
  <cp:lastModifiedBy>Salil Batra</cp:lastModifiedBy>
  <cp:revision>1</cp:revision>
  <dcterms:created xsi:type="dcterms:W3CDTF">2022-10-24T10:38:52Z</dcterms:created>
  <dcterms:modified xsi:type="dcterms:W3CDTF">2022-11-03T15:27:45Z</dcterms:modified>
</cp:coreProperties>
</file>