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327" r:id="rId4"/>
    <p:sldId id="319" r:id="rId5"/>
    <p:sldId id="320" r:id="rId6"/>
    <p:sldId id="326" r:id="rId7"/>
    <p:sldId id="321" r:id="rId8"/>
    <p:sldId id="309" r:id="rId9"/>
    <p:sldId id="323" r:id="rId10"/>
    <p:sldId id="324" r:id="rId11"/>
    <p:sldId id="328" r:id="rId12"/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58126AB1-923F-4D91-909B-EAF4FD708126}"/>
    <pc:docChg chg="custSel addSld delSld modSld">
      <pc:chgData name="Salil Batra" userId="4d97008808f91814" providerId="LiveId" clId="{58126AB1-923F-4D91-909B-EAF4FD708126}" dt="2022-10-05T13:37:24.751" v="315" actId="1076"/>
      <pc:docMkLst>
        <pc:docMk/>
      </pc:docMkLst>
      <pc:sldChg chg="addSp delSp modSp mod">
        <pc:chgData name="Salil Batra" userId="4d97008808f91814" providerId="LiveId" clId="{58126AB1-923F-4D91-909B-EAF4FD708126}" dt="2022-10-05T13:30:25.726" v="309" actId="113"/>
        <pc:sldMkLst>
          <pc:docMk/>
          <pc:sldMk cId="2277184927" sldId="262"/>
        </pc:sldMkLst>
        <pc:spChg chg="mod">
          <ac:chgData name="Salil Batra" userId="4d97008808f91814" providerId="LiveId" clId="{58126AB1-923F-4D91-909B-EAF4FD708126}" dt="2022-10-05T13:30:25.726" v="309" actId="113"/>
          <ac:spMkLst>
            <pc:docMk/>
            <pc:sldMk cId="2277184927" sldId="262"/>
            <ac:spMk id="2" creationId="{9A7A0D47-BED9-3A31-2A16-0B9B375BD6C8}"/>
          </ac:spMkLst>
        </pc:spChg>
        <pc:spChg chg="del mod">
          <ac:chgData name="Salil Batra" userId="4d97008808f91814" providerId="LiveId" clId="{58126AB1-923F-4D91-909B-EAF4FD708126}" dt="2022-10-05T12:55:52.981" v="23"/>
          <ac:spMkLst>
            <pc:docMk/>
            <pc:sldMk cId="2277184927" sldId="262"/>
            <ac:spMk id="3" creationId="{E31674E8-AD9E-82B4-E226-9E2BF03D5235}"/>
          </ac:spMkLst>
        </pc:spChg>
        <pc:spChg chg="add mod">
          <ac:chgData name="Salil Batra" userId="4d97008808f91814" providerId="LiveId" clId="{58126AB1-923F-4D91-909B-EAF4FD708126}" dt="2022-10-05T12:56:06.180" v="26" actId="1076"/>
          <ac:spMkLst>
            <pc:docMk/>
            <pc:sldMk cId="2277184927" sldId="262"/>
            <ac:spMk id="4" creationId="{BF4011A2-CA64-2BB4-A925-1F16A98B96F9}"/>
          </ac:spMkLst>
        </pc:spChg>
      </pc:sldChg>
      <pc:sldChg chg="del">
        <pc:chgData name="Salil Batra" userId="4d97008808f91814" providerId="LiveId" clId="{58126AB1-923F-4D91-909B-EAF4FD708126}" dt="2022-10-05T13:05:24.800" v="201" actId="47"/>
        <pc:sldMkLst>
          <pc:docMk/>
          <pc:sldMk cId="0" sldId="276"/>
        </pc:sldMkLst>
      </pc:sldChg>
      <pc:sldChg chg="addSp modSp mod">
        <pc:chgData name="Salil Batra" userId="4d97008808f91814" providerId="LiveId" clId="{58126AB1-923F-4D91-909B-EAF4FD708126}" dt="2022-10-05T13:37:24.751" v="315" actId="1076"/>
        <pc:sldMkLst>
          <pc:docMk/>
          <pc:sldMk cId="0" sldId="309"/>
        </pc:sldMkLst>
        <pc:spChg chg="mod">
          <ac:chgData name="Salil Batra" userId="4d97008808f91814" providerId="LiveId" clId="{58126AB1-923F-4D91-909B-EAF4FD708126}" dt="2022-10-05T13:37:21.094" v="313" actId="20577"/>
          <ac:spMkLst>
            <pc:docMk/>
            <pc:sldMk cId="0" sldId="309"/>
            <ac:spMk id="23555" creationId="{8CC94502-0C7E-C0F2-1B85-B9DCCECD0728}"/>
          </ac:spMkLst>
        </pc:spChg>
        <pc:picChg chg="add mod">
          <ac:chgData name="Salil Batra" userId="4d97008808f91814" providerId="LiveId" clId="{58126AB1-923F-4D91-909B-EAF4FD708126}" dt="2022-10-05T13:37:24.751" v="315" actId="1076"/>
          <ac:picMkLst>
            <pc:docMk/>
            <pc:sldMk cId="0" sldId="309"/>
            <ac:picMk id="2" creationId="{4A34D076-4ACC-FCE7-92F8-F59DFEB4ECEC}"/>
          </ac:picMkLst>
        </pc:picChg>
      </pc:sldChg>
      <pc:sldChg chg="modSp mod">
        <pc:chgData name="Salil Batra" userId="4d97008808f91814" providerId="LiveId" clId="{58126AB1-923F-4D91-909B-EAF4FD708126}" dt="2022-10-05T13:05:37.258" v="204" actId="14100"/>
        <pc:sldMkLst>
          <pc:docMk/>
          <pc:sldMk cId="0" sldId="319"/>
        </pc:sldMkLst>
        <pc:spChg chg="mod">
          <ac:chgData name="Salil Batra" userId="4d97008808f91814" providerId="LiveId" clId="{58126AB1-923F-4D91-909B-EAF4FD708126}" dt="2022-10-05T13:05:37.258" v="204" actId="14100"/>
          <ac:spMkLst>
            <pc:docMk/>
            <pc:sldMk cId="0" sldId="319"/>
            <ac:spMk id="17410" creationId="{7A7B0BBA-266E-872E-FEB7-D245578CA439}"/>
          </ac:spMkLst>
        </pc:spChg>
      </pc:sldChg>
      <pc:sldChg chg="modSp">
        <pc:chgData name="Salil Batra" userId="4d97008808f91814" providerId="LiveId" clId="{58126AB1-923F-4D91-909B-EAF4FD708126}" dt="2022-09-27T13:28:27.348" v="1" actId="14100"/>
        <pc:sldMkLst>
          <pc:docMk/>
          <pc:sldMk cId="0" sldId="320"/>
        </pc:sldMkLst>
        <pc:picChg chg="mod">
          <ac:chgData name="Salil Batra" userId="4d97008808f91814" providerId="LiveId" clId="{58126AB1-923F-4D91-909B-EAF4FD708126}" dt="2022-09-27T13:28:27.348" v="1" actId="14100"/>
          <ac:picMkLst>
            <pc:docMk/>
            <pc:sldMk cId="0" sldId="320"/>
            <ac:picMk id="18434" creationId="{A1709213-A7DF-D5FC-7B2E-61102BF76C40}"/>
          </ac:picMkLst>
        </pc:picChg>
      </pc:sldChg>
      <pc:sldChg chg="modSp">
        <pc:chgData name="Salil Batra" userId="4d97008808f91814" providerId="LiveId" clId="{58126AB1-923F-4D91-909B-EAF4FD708126}" dt="2022-09-27T13:28:53.218" v="8" actId="14100"/>
        <pc:sldMkLst>
          <pc:docMk/>
          <pc:sldMk cId="0" sldId="321"/>
        </pc:sldMkLst>
        <pc:picChg chg="mod">
          <ac:chgData name="Salil Batra" userId="4d97008808f91814" providerId="LiveId" clId="{58126AB1-923F-4D91-909B-EAF4FD708126}" dt="2022-09-27T13:28:53.218" v="8" actId="14100"/>
          <ac:picMkLst>
            <pc:docMk/>
            <pc:sldMk cId="0" sldId="321"/>
            <ac:picMk id="22530" creationId="{690AB865-9F2B-3718-AE34-8174981C1C64}"/>
          </ac:picMkLst>
        </pc:picChg>
      </pc:sldChg>
      <pc:sldChg chg="addSp delSp modSp mod">
        <pc:chgData name="Salil Batra" userId="4d97008808f91814" providerId="LiveId" clId="{58126AB1-923F-4D91-909B-EAF4FD708126}" dt="2022-10-05T13:37:18.258" v="312" actId="21"/>
        <pc:sldMkLst>
          <pc:docMk/>
          <pc:sldMk cId="0" sldId="323"/>
        </pc:sldMkLst>
        <pc:picChg chg="add mod">
          <ac:chgData name="Salil Batra" userId="4d97008808f91814" providerId="LiveId" clId="{58126AB1-923F-4D91-909B-EAF4FD708126}" dt="2022-10-05T12:55:03.416" v="20" actId="1076"/>
          <ac:picMkLst>
            <pc:docMk/>
            <pc:sldMk cId="0" sldId="323"/>
            <ac:picMk id="3" creationId="{D511BBEB-ABD6-EEAE-E83C-A9D2ED5B9D6D}"/>
          </ac:picMkLst>
        </pc:picChg>
        <pc:picChg chg="add del mod">
          <ac:chgData name="Salil Batra" userId="4d97008808f91814" providerId="LiveId" clId="{58126AB1-923F-4D91-909B-EAF4FD708126}" dt="2022-10-05T13:37:18.258" v="312" actId="21"/>
          <ac:picMkLst>
            <pc:docMk/>
            <pc:sldMk cId="0" sldId="323"/>
            <ac:picMk id="5" creationId="{E37B79C3-0930-A77C-4D00-D7CE081A0B4E}"/>
          </ac:picMkLst>
        </pc:picChg>
        <pc:picChg chg="del">
          <ac:chgData name="Salil Batra" userId="4d97008808f91814" providerId="LiveId" clId="{58126AB1-923F-4D91-909B-EAF4FD708126}" dt="2022-10-05T12:55:01.219" v="18" actId="478"/>
          <ac:picMkLst>
            <pc:docMk/>
            <pc:sldMk cId="0" sldId="323"/>
            <ac:picMk id="24578" creationId="{2A239293-7C3B-46E3-51BA-9ED1B83016D4}"/>
          </ac:picMkLst>
        </pc:picChg>
      </pc:sldChg>
      <pc:sldChg chg="modSp del">
        <pc:chgData name="Salil Batra" userId="4d97008808f91814" providerId="LiveId" clId="{58126AB1-923F-4D91-909B-EAF4FD708126}" dt="2022-10-05T12:52:57.176" v="9" actId="47"/>
        <pc:sldMkLst>
          <pc:docMk/>
          <pc:sldMk cId="0" sldId="325"/>
        </pc:sldMkLst>
        <pc:picChg chg="mod">
          <ac:chgData name="Salil Batra" userId="4d97008808f91814" providerId="LiveId" clId="{58126AB1-923F-4D91-909B-EAF4FD708126}" dt="2022-09-27T13:28:31.887" v="2" actId="14100"/>
          <ac:picMkLst>
            <pc:docMk/>
            <pc:sldMk cId="0" sldId="325"/>
            <ac:picMk id="19458" creationId="{F2DC682F-E129-A192-2236-F0CA6CD8462D}"/>
          </ac:picMkLst>
        </pc:picChg>
      </pc:sldChg>
      <pc:sldChg chg="addSp delSp modSp mod">
        <pc:chgData name="Salil Batra" userId="4d97008808f91814" providerId="LiveId" clId="{58126AB1-923F-4D91-909B-EAF4FD708126}" dt="2022-10-05T12:54:28.809" v="16" actId="1076"/>
        <pc:sldMkLst>
          <pc:docMk/>
          <pc:sldMk cId="0" sldId="326"/>
        </pc:sldMkLst>
        <pc:picChg chg="add mod">
          <ac:chgData name="Salil Batra" userId="4d97008808f91814" providerId="LiveId" clId="{58126AB1-923F-4D91-909B-EAF4FD708126}" dt="2022-10-05T12:54:09.415" v="12" actId="1076"/>
          <ac:picMkLst>
            <pc:docMk/>
            <pc:sldMk cId="0" sldId="326"/>
            <ac:picMk id="3" creationId="{1182E42C-2DF2-79DC-6AB2-B8D8DD69D406}"/>
          </ac:picMkLst>
        </pc:picChg>
        <pc:picChg chg="add mod">
          <ac:chgData name="Salil Batra" userId="4d97008808f91814" providerId="LiveId" clId="{58126AB1-923F-4D91-909B-EAF4FD708126}" dt="2022-10-05T12:54:28.809" v="16" actId="1076"/>
          <ac:picMkLst>
            <pc:docMk/>
            <pc:sldMk cId="0" sldId="326"/>
            <ac:picMk id="4" creationId="{35DCD716-ED01-131C-8DE4-7652234C798B}"/>
          </ac:picMkLst>
        </pc:picChg>
        <pc:picChg chg="del mod">
          <ac:chgData name="Salil Batra" userId="4d97008808f91814" providerId="LiveId" clId="{58126AB1-923F-4D91-909B-EAF4FD708126}" dt="2022-10-05T12:54:05.674" v="10" actId="478"/>
          <ac:picMkLst>
            <pc:docMk/>
            <pc:sldMk cId="0" sldId="326"/>
            <ac:picMk id="20482" creationId="{E32691E2-165F-9989-FF87-EE27039A20FA}"/>
          </ac:picMkLst>
        </pc:picChg>
      </pc:sldChg>
      <pc:sldChg chg="delSp modSp del">
        <pc:chgData name="Salil Batra" userId="4d97008808f91814" providerId="LiveId" clId="{58126AB1-923F-4D91-909B-EAF4FD708126}" dt="2022-10-05T12:55:21.755" v="21" actId="47"/>
        <pc:sldMkLst>
          <pc:docMk/>
          <pc:sldMk cId="0" sldId="327"/>
        </pc:sldMkLst>
        <pc:picChg chg="del mod">
          <ac:chgData name="Salil Batra" userId="4d97008808f91814" providerId="LiveId" clId="{58126AB1-923F-4D91-909B-EAF4FD708126}" dt="2022-10-05T12:54:16.160" v="13" actId="21"/>
          <ac:picMkLst>
            <pc:docMk/>
            <pc:sldMk cId="0" sldId="327"/>
            <ac:picMk id="21506" creationId="{E4C698FF-5020-6BCB-E229-83A37C5FBF10}"/>
          </ac:picMkLst>
        </pc:picChg>
      </pc:sldChg>
      <pc:sldChg chg="addSp delSp modSp new mod">
        <pc:chgData name="Salil Batra" userId="4d97008808f91814" providerId="LiveId" clId="{58126AB1-923F-4D91-909B-EAF4FD708126}" dt="2022-10-05T13:05:16.774" v="200" actId="27636"/>
        <pc:sldMkLst>
          <pc:docMk/>
          <pc:sldMk cId="1738568582" sldId="327"/>
        </pc:sldMkLst>
        <pc:spChg chg="del">
          <ac:chgData name="Salil Batra" userId="4d97008808f91814" providerId="LiveId" clId="{58126AB1-923F-4D91-909B-EAF4FD708126}" dt="2022-10-05T12:56:16.494" v="28" actId="478"/>
          <ac:spMkLst>
            <pc:docMk/>
            <pc:sldMk cId="1738568582" sldId="327"/>
            <ac:spMk id="2" creationId="{400E758F-861D-7F1C-A589-B7BF0F2D702D}"/>
          </ac:spMkLst>
        </pc:spChg>
        <pc:spChg chg="mod">
          <ac:chgData name="Salil Batra" userId="4d97008808f91814" providerId="LiveId" clId="{58126AB1-923F-4D91-909B-EAF4FD708126}" dt="2022-10-05T13:05:16.774" v="200" actId="27636"/>
          <ac:spMkLst>
            <pc:docMk/>
            <pc:sldMk cId="1738568582" sldId="327"/>
            <ac:spMk id="3" creationId="{5F7C6A33-2789-9B23-2F96-A1858EADDC30}"/>
          </ac:spMkLst>
        </pc:spChg>
        <pc:graphicFrameChg chg="add del mod">
          <ac:chgData name="Salil Batra" userId="4d97008808f91814" providerId="LiveId" clId="{58126AB1-923F-4D91-909B-EAF4FD708126}" dt="2022-10-05T13:03:08.399" v="188"/>
          <ac:graphicFrameMkLst>
            <pc:docMk/>
            <pc:sldMk cId="1738568582" sldId="327"/>
            <ac:graphicFrameMk id="4" creationId="{90353164-8B2B-48FF-2C37-043BF0D77051}"/>
          </ac:graphicFrameMkLst>
        </pc:graphicFrameChg>
        <pc:graphicFrameChg chg="add del mod">
          <ac:chgData name="Salil Batra" userId="4d97008808f91814" providerId="LiveId" clId="{58126AB1-923F-4D91-909B-EAF4FD708126}" dt="2022-10-05T13:03:17.342" v="190"/>
          <ac:graphicFrameMkLst>
            <pc:docMk/>
            <pc:sldMk cId="1738568582" sldId="327"/>
            <ac:graphicFrameMk id="5" creationId="{F87C5D86-C108-5C9A-6536-A48658925489}"/>
          </ac:graphicFrameMkLst>
        </pc:graphicFrameChg>
      </pc:sldChg>
      <pc:sldChg chg="modSp new mod">
        <pc:chgData name="Salil Batra" userId="4d97008808f91814" providerId="LiveId" clId="{58126AB1-923F-4D91-909B-EAF4FD708126}" dt="2022-10-05T13:29:59.723" v="307" actId="20577"/>
        <pc:sldMkLst>
          <pc:docMk/>
          <pc:sldMk cId="3074656396" sldId="328"/>
        </pc:sldMkLst>
        <pc:spChg chg="mod">
          <ac:chgData name="Salil Batra" userId="4d97008808f91814" providerId="LiveId" clId="{58126AB1-923F-4D91-909B-EAF4FD708126}" dt="2022-10-05T13:24:14.941" v="223" actId="20577"/>
          <ac:spMkLst>
            <pc:docMk/>
            <pc:sldMk cId="3074656396" sldId="328"/>
            <ac:spMk id="2" creationId="{4307C58B-7D14-8FC0-133F-C27FA16D3E11}"/>
          </ac:spMkLst>
        </pc:spChg>
        <pc:spChg chg="mod">
          <ac:chgData name="Salil Batra" userId="4d97008808f91814" providerId="LiveId" clId="{58126AB1-923F-4D91-909B-EAF4FD708126}" dt="2022-10-05T13:29:59.723" v="307" actId="20577"/>
          <ac:spMkLst>
            <pc:docMk/>
            <pc:sldMk cId="3074656396" sldId="328"/>
            <ac:spMk id="3" creationId="{B7DB5A9D-561D-3A0A-8EB1-E86E34AE5C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7880-C603-FFB8-9C7F-FF9BC938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53E2-87F6-994A-FCE1-526461DF4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2BD6-98E7-C18C-5E16-20BEA068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D14B-AD51-6D42-83A5-07904172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558D-2EC9-608D-2514-002848ED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6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2F0E-436B-7CDC-03DD-CA26B6C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80CE0-AF30-8C7C-D167-D745F896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1801-E89C-7BC0-8369-FDE40535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850F-D2FB-ADE9-8411-B41B6A99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80B4-2665-1383-7ED7-3CB8E769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890E6-771C-DEE8-56BC-0EC12A71F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CAD7-6AED-143E-2EC2-46BDBB8A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93BB-3306-0206-0A10-E81B9B7B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5012B-E1DF-B434-2925-8BF6B45A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25A8-8648-CCD7-46BB-BBD3A009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42ED-D239-F1D3-8B84-2151782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4161-92C5-EB42-5D83-D207EAE7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3870-FD3D-522C-431F-B5661C2A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9884-2855-5A2A-6A4D-3F4CA129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A57B-0AEF-D81B-E361-9197A8DC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740F-45E8-B461-391F-7C9F4695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ECF1-75EC-CEDD-037D-7A3B6329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41C3-D364-A074-1E1B-391480E6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9A01-2B51-8AA9-7AA4-95C917D8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980D-E45B-8E64-AE0D-AD932E7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9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C94D-E260-6347-CC40-97966C1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324E-E03C-167C-E044-D6E5563A7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31E4F-BAE7-9545-ADB7-D9B0A2F8B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7489-5664-C656-BFE2-BEE75245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D024-9D8A-E447-97BF-BDC1BE10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E6857-8ED6-5999-9963-3DD330C5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4E15-8DC4-0AF4-3833-C7D7C525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5E078-E0A8-D7D6-1403-AC9AEAFD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A0D5-559F-727D-D5BA-9694D5D4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A3C5F-AA71-C5BE-98C7-C6079762C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E290D-FE3E-DA7F-7C1A-4E6E164B5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4A8D2-0F23-98B3-BE9F-9CA4F13F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5ED2E-5C4C-2EB2-81FC-EE026CBA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F6A40-5968-2E67-C126-CD74D2CF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2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2D7C-6059-396A-786C-E7E7B5CD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43FD2-5392-BFA5-5746-9C4B67CD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45D1-DAC0-D0D9-F69D-32E17947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556E-3E32-D736-C809-8EF6786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B75BD-E5C2-49E6-F75E-797BDF1B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57F7B-E737-575F-D3DA-D007A9E1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9796-C846-AF4E-6515-4BC5472B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D05C-5F8D-8AD1-0F4E-25412557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1749-8376-FD09-BA49-974B09B6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9239-2989-D0B5-8BAC-F009CD00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1E513-C4BB-18B2-B7D0-B77F59B5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FC4B-E53D-3AF0-58A0-028D3CAE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518F-3152-95EC-7DE5-D2BB940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B27B-0BE7-91CD-2FF2-F08F74F0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F93A1-E358-0E5A-55C9-B8DFB4703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709A2-A623-4D49-9964-51D476E9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8139-32FD-26FD-6DDF-124162B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BFBF-24C4-FEFE-D948-D25806CF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302D7-3CC0-DE57-2F52-2F1514C1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9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321D0-FBF9-EA18-2B8F-AB837B93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C3FE-7306-C48F-B53C-413A85D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D8BC-3BCA-D748-3ECB-585008540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EBD0-81D0-4381-A0FC-CEE948DDA99F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FDC1-D684-36A9-1A5C-1AA65AFC7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7956B-56D0-46D1-712F-79270D6EC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C2A7-FAEA-462A-9984-E0F625B2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4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B8D-CB08-0B5E-7914-6158B758A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L11,12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ACB5B-AE06-293F-43A8-BB241B23E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Mathematical functions, Trigonometric functions, Random functions, Mathematical constants</a:t>
            </a:r>
          </a:p>
        </p:txBody>
      </p:sp>
    </p:spTree>
    <p:extLst>
      <p:ext uri="{BB962C8B-B14F-4D97-AF65-F5344CB8AC3E}">
        <p14:creationId xmlns:p14="http://schemas.microsoft.com/office/powerpoint/2010/main" val="424927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18AD7DC3-DB27-F777-80FA-7FDFBFC9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0"/>
            <a:ext cx="9271000" cy="636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58B-7D14-8FC0-133F-C27FA16D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Miscellaneous functions(not in math)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5A9D-561D-3A0A-8EB1-E86E34AE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min():Returns the smallest item in an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iterable</a:t>
            </a:r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max():Returns the largest item in an </a:t>
            </a:r>
            <a:r>
              <a:rPr lang="en-US" sz="2400" b="0" i="0" dirty="0" err="1">
                <a:solidFill>
                  <a:srgbClr val="222222"/>
                </a:solidFill>
                <a:effectLst/>
              </a:rPr>
              <a:t>iterable</a:t>
            </a:r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abs():Returns the absolute value of a number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pow():Returns the value of x to the power of y[Available inside/ and outside math module both]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</a:rPr>
              <a:t>r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ound():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Rounds a number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65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B635-C769-4039-27DF-13F878C5E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Random Number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E952C-9905-E2B3-FD1D-D514F4272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0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135D-839D-CFAF-8F75-A3DFEF6D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Python provides us random number functions. We use these random numbers in areas like research, games, cryptography, simulation and other applications.</a:t>
            </a:r>
          </a:p>
          <a:p>
            <a:pPr marL="0" indent="0">
              <a:buNone/>
            </a:pPr>
            <a:r>
              <a:rPr lang="en-US" sz="2000" dirty="0"/>
              <a:t>We have to import random module to use random functions.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2DC8A-C238-CE54-C55B-42963E83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65" y="1711079"/>
            <a:ext cx="88201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9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03F91-1C2A-E60A-DD0A-2F5F797C8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23" y="281835"/>
            <a:ext cx="9602402" cy="1609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B5E58-D5CA-7D05-2950-B054AA60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23" y="2035084"/>
            <a:ext cx="9602402" cy="4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7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29041-CA09-14E9-B175-BE5183795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913" y="401260"/>
            <a:ext cx="10236786" cy="3705225"/>
          </a:xfrm>
        </p:spPr>
      </p:pic>
    </p:spTree>
    <p:extLst>
      <p:ext uri="{BB962C8B-B14F-4D97-AF65-F5344CB8AC3E}">
        <p14:creationId xmlns:p14="http://schemas.microsoft.com/office/powerpoint/2010/main" val="5921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75E6-111C-D2DF-C07B-21AC56F0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IN" sz="32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A1F8-4A52-2689-AB35-6AE4ECF0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2"/>
            <a:ext cx="10515600" cy="5271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1.random() function returns random values between 0.0 and 1.0 only.</a:t>
            </a:r>
          </a:p>
          <a:p>
            <a:pPr marL="0" indent="0">
              <a:buNone/>
            </a:pPr>
            <a:r>
              <a:rPr lang="en-US" sz="2000" dirty="0"/>
              <a:t>2. If we are not specifying step in </a:t>
            </a:r>
            <a:r>
              <a:rPr lang="en-US" sz="2000" dirty="0" err="1"/>
              <a:t>randrange</a:t>
            </a:r>
            <a:r>
              <a:rPr lang="en-US" sz="2000" dirty="0"/>
              <a:t>(), interpreter raises an Error.</a:t>
            </a:r>
          </a:p>
          <a:p>
            <a:pPr marL="0" indent="0">
              <a:buNone/>
            </a:pPr>
            <a:r>
              <a:rPr lang="en-US" sz="2000" dirty="0"/>
              <a:t>3. using shuffle() function we can reshuffle the tuple.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1,2</a:t>
            </a:r>
          </a:p>
          <a:p>
            <a:pPr marL="457200" indent="-457200">
              <a:buAutoNum type="alphaUcPeriod"/>
            </a:pPr>
            <a:r>
              <a:rPr lang="en-US" sz="2000" dirty="0"/>
              <a:t>2,3</a:t>
            </a:r>
          </a:p>
          <a:p>
            <a:pPr marL="457200" indent="-457200">
              <a:buAutoNum type="alphaUcPeriod"/>
            </a:pPr>
            <a:r>
              <a:rPr lang="en-US" sz="2000" dirty="0"/>
              <a:t>3</a:t>
            </a:r>
          </a:p>
          <a:p>
            <a:pPr marL="457200" indent="-457200">
              <a:buAutoNum type="alphaUcPeriod"/>
            </a:pPr>
            <a:r>
              <a:rPr lang="en-US" sz="2000" dirty="0"/>
              <a:t>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902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75E6-111C-D2DF-C07B-21AC56F0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IN" sz="32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A1F8-4A52-2689-AB35-6AE4ECF0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2"/>
            <a:ext cx="10515600" cy="5271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1.random() function returns random values between 0.0 and 1.0 only.</a:t>
            </a:r>
          </a:p>
          <a:p>
            <a:pPr marL="0" indent="0">
              <a:buNone/>
            </a:pPr>
            <a:r>
              <a:rPr lang="en-US" sz="2000" dirty="0"/>
              <a:t>2. If we are not specifying step in </a:t>
            </a:r>
            <a:r>
              <a:rPr lang="en-US" sz="2000" dirty="0" err="1"/>
              <a:t>randrange</a:t>
            </a:r>
            <a:r>
              <a:rPr lang="en-US" sz="2000" dirty="0"/>
              <a:t>(), interpreter raises an Error.</a:t>
            </a:r>
          </a:p>
          <a:p>
            <a:pPr marL="0" indent="0">
              <a:buNone/>
            </a:pPr>
            <a:r>
              <a:rPr lang="en-US" sz="2000" dirty="0"/>
              <a:t>3. using shuffle() function we can reshuffle the tuple.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/>
              <a:t>1,2</a:t>
            </a:r>
          </a:p>
          <a:p>
            <a:pPr marL="457200" indent="-457200">
              <a:buAutoNum type="alphaUcPeriod"/>
            </a:pPr>
            <a:r>
              <a:rPr lang="en-US" sz="2000" dirty="0"/>
              <a:t>2,3</a:t>
            </a:r>
          </a:p>
          <a:p>
            <a:pPr marL="457200" indent="-457200">
              <a:buAutoNum type="alphaUcPeriod"/>
            </a:pPr>
            <a:r>
              <a:rPr lang="en-US" sz="2000" dirty="0"/>
              <a:t>3</a:t>
            </a:r>
          </a:p>
          <a:p>
            <a:pPr marL="457200" indent="-457200">
              <a:buAutoNum type="alphaUcPeriod"/>
            </a:pPr>
            <a:r>
              <a:rPr lang="en-US" sz="2000" b="1" dirty="0"/>
              <a:t>1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85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0D47-BED9-3A31-2A16-0B9B375B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Autofit/>
          </a:bodyPr>
          <a:lstStyle/>
          <a:p>
            <a:r>
              <a:rPr lang="en-IN" sz="2800" b="1" dirty="0"/>
              <a:t>Mathematical functions(Math module)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4011A2-CA64-2BB4-A925-1F16A98B9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387" y="1443885"/>
            <a:ext cx="10515600" cy="4351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throretic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representation functions: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floor(),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(),ceil(),fabs(),factorial(),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and Logarithmic functions: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exp(),log(),log10(),pow(),sqrt()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Trignometric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sin(x),cos(x),tan(x),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 conversion functions: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degree(), radians()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Mathmatical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pi,e,tau,inf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6A33-2789-9B23-2F96-A1858EAD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floor():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Rounds a number down to the nearest integer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ceil():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Rounds a number up to the nearest integer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fabs():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the absolute value of a number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factorial():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the factorial of a number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</a:rPr>
              <a:t>gcd</a:t>
            </a:r>
            <a:r>
              <a:rPr lang="en-US" dirty="0">
                <a:solidFill>
                  <a:srgbClr val="000000"/>
                </a:solidFill>
              </a:rPr>
              <a:t>():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the greatest common divisor of two integers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</a:rPr>
              <a:t>trunc</a:t>
            </a:r>
            <a:r>
              <a:rPr lang="en-US" dirty="0">
                <a:solidFill>
                  <a:srgbClr val="000000"/>
                </a:solidFill>
              </a:rPr>
              <a:t>():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the truncated integer parts of a number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exp():Returns E raised to the power of x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og():Returns the natural logarithm of a number, or the logarithm of number to base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log10():Returns the base-10 logarithm of x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pow():Returns the value of x to the power of y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sqrt():Returns the square root of a number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56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7B0BBA-266E-872E-FEB7-D245578CA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Trigonometric functions</a:t>
            </a:r>
            <a:endParaRPr lang="en-US" altLang="en-US" sz="32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DBAA3C9-B4DB-BF84-56EC-41E48D585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88" y="1227138"/>
            <a:ext cx="10806112" cy="4402137"/>
          </a:xfrm>
        </p:spPr>
        <p:txBody>
          <a:bodyPr/>
          <a:lstStyle/>
          <a:p>
            <a:r>
              <a:rPr lang="en-US" altLang="en-US"/>
              <a:t>Trigonometry is very useful in real Life.</a:t>
            </a:r>
          </a:p>
          <a:p>
            <a:r>
              <a:rPr lang="en-US" altLang="en-US"/>
              <a:t>Python provide us Trigonometric functions to perform trigonometric operations.</a:t>
            </a:r>
          </a:p>
          <a:p>
            <a:r>
              <a:rPr lang="en-US" altLang="en-US"/>
              <a:t>All the trigonometric functions are available in math module.</a:t>
            </a:r>
          </a:p>
          <a:p>
            <a:r>
              <a:rPr lang="en-US" altLang="en-US"/>
              <a:t>We have to import math module to use trigonometric functions.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C8889647-FC11-2E97-9FCD-53EB01E8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4124325"/>
            <a:ext cx="8759825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A1709213-A7DF-D5FC-7B2E-61102BF7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6" y="525464"/>
            <a:ext cx="9425774" cy="509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2E42C-2DF2-79DC-6AB2-B8D8DD69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9" y="314093"/>
            <a:ext cx="9972675" cy="24479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5DCD716-ED01-131C-8DE4-7652234C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9" y="3429000"/>
            <a:ext cx="10254818" cy="296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690AB865-9F2B-3718-AE34-8174981C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969963"/>
            <a:ext cx="968288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5">
            <a:extLst>
              <a:ext uri="{FF2B5EF4-FFF2-40B4-BE49-F238E27FC236}">
                <a16:creationId xmlns:a16="http://schemas.microsoft.com/office/drawing/2014/main" id="{55677277-C421-42FE-2F34-2598FD8B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4489450"/>
            <a:ext cx="11523663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30FF8BA-8B2C-8D0E-57C7-7856F9509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>
                <a:solidFill>
                  <a:srgbClr val="FF0000"/>
                </a:solidFill>
              </a:rPr>
              <a:t>Mathematical Constants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CC94502-0C7E-C0F2-1B85-B9DCCECD0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84288"/>
            <a:ext cx="10806113" cy="4402137"/>
          </a:xfrm>
        </p:spPr>
        <p:txBody>
          <a:bodyPr/>
          <a:lstStyle/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US" altLang="en-US" sz="2400" dirty="0"/>
              <a:t>Python provides five mathematical constants in math module which are 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US" altLang="en-US" sz="2400" dirty="0"/>
              <a:t>1. </a:t>
            </a:r>
            <a:r>
              <a:rPr lang="en-US" altLang="en-US" sz="2400" dirty="0" err="1"/>
              <a:t>math.pi</a:t>
            </a:r>
            <a:r>
              <a:rPr lang="en-US" altLang="en-US" sz="2400" dirty="0"/>
              <a:t> - The mathematical constant π = 3.141592…, to available precision.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US" altLang="en-US" sz="2400" dirty="0"/>
              <a:t>2. </a:t>
            </a:r>
            <a:r>
              <a:rPr lang="en-US" altLang="en-US" sz="2400" dirty="0" err="1"/>
              <a:t>math.e</a:t>
            </a:r>
            <a:r>
              <a:rPr lang="en-US" altLang="en-US" sz="2400" dirty="0"/>
              <a:t> - The mathematical constant e = 2.718281…, to available precision.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r>
              <a:rPr lang="en-US" altLang="en-US" sz="2400" dirty="0"/>
              <a:t>3. </a:t>
            </a:r>
            <a:r>
              <a:rPr lang="en-US" altLang="en-US" sz="2400" dirty="0" err="1"/>
              <a:t>math.tau</a:t>
            </a:r>
            <a:r>
              <a:rPr lang="en-US" altLang="en-US" sz="2400" dirty="0"/>
              <a:t> -The mathematical constant τ = 6.283185…, to available precision. Tau is a circle constant equal to 2π. It is available in version 3.6</a:t>
            </a:r>
          </a:p>
          <a:p>
            <a:pPr marL="0" indent="0" eaLnBrk="1" hangingPunct="1">
              <a:buFont typeface="Times New Roman" panose="02020603050405020304" pitchFamily="18" charset="0"/>
              <a:buNone/>
            </a:pPr>
            <a:endParaRPr lang="en-US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4D076-4ACC-FCE7-92F8-F59DFEB4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559898"/>
            <a:ext cx="760095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1BBEB-ABD6-EEAE-E83C-A9D2ED5B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8" y="332034"/>
            <a:ext cx="7019925" cy="401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535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Verdana</vt:lpstr>
      <vt:lpstr>Office Theme</vt:lpstr>
      <vt:lpstr>L11,12</vt:lpstr>
      <vt:lpstr>Mathematical functions(Math module)</vt:lpstr>
      <vt:lpstr>PowerPoint Presentation</vt:lpstr>
      <vt:lpstr>Trigonometric functions</vt:lpstr>
      <vt:lpstr>PowerPoint Presentation</vt:lpstr>
      <vt:lpstr>PowerPoint Presentation</vt:lpstr>
      <vt:lpstr>PowerPoint Presentation</vt:lpstr>
      <vt:lpstr>Mathematical Constants</vt:lpstr>
      <vt:lpstr>PowerPoint Presentation</vt:lpstr>
      <vt:lpstr>PowerPoint Presentation</vt:lpstr>
      <vt:lpstr>Miscellaneous functions(not in math)</vt:lpstr>
      <vt:lpstr>Random Number Functions</vt:lpstr>
      <vt:lpstr>PowerPoint Presentation</vt:lpstr>
      <vt:lpstr>PowerPoint Presentation</vt:lpstr>
      <vt:lpstr>PowerPoint Presentation</vt:lpstr>
      <vt:lpstr>Which of the following options are Correct?</vt:lpstr>
      <vt:lpstr>Which of the following options are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Functions</dc:title>
  <dc:creator>Salil Batra</dc:creator>
  <cp:lastModifiedBy>Salil Batra</cp:lastModifiedBy>
  <cp:revision>2</cp:revision>
  <dcterms:created xsi:type="dcterms:W3CDTF">2022-09-27T12:36:41Z</dcterms:created>
  <dcterms:modified xsi:type="dcterms:W3CDTF">2022-10-05T13:37:26Z</dcterms:modified>
</cp:coreProperties>
</file>