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82" r:id="rId24"/>
    <p:sldId id="277" r:id="rId25"/>
    <p:sldId id="278" r:id="rId26"/>
    <p:sldId id="279" r:id="rId27"/>
    <p:sldId id="281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298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1786A936-12ED-4946-9BF6-6C585EFF8DDB}"/>
    <pc:docChg chg="undo custSel addSld delSld modSld">
      <pc:chgData name="Salil Batra" userId="4d97008808f91814" providerId="LiveId" clId="{1786A936-12ED-4946-9BF6-6C585EFF8DDB}" dt="2022-11-03T09:48:26.612" v="701" actId="20577"/>
      <pc:docMkLst>
        <pc:docMk/>
      </pc:docMkLst>
      <pc:sldChg chg="modSp mod">
        <pc:chgData name="Salil Batra" userId="4d97008808f91814" providerId="LiveId" clId="{1786A936-12ED-4946-9BF6-6C585EFF8DDB}" dt="2022-10-02T12:41:54.060" v="509"/>
        <pc:sldMkLst>
          <pc:docMk/>
          <pc:sldMk cId="3411466476" sldId="261"/>
        </pc:sldMkLst>
        <pc:spChg chg="mod">
          <ac:chgData name="Salil Batra" userId="4d97008808f91814" providerId="LiveId" clId="{1786A936-12ED-4946-9BF6-6C585EFF8DDB}" dt="2022-10-02T12:41:54.060" v="509"/>
          <ac:spMkLst>
            <pc:docMk/>
            <pc:sldMk cId="3411466476" sldId="261"/>
            <ac:spMk id="3" creationId="{AA2F7F0C-14C3-EA5E-C8A4-5C5DF57E6DF7}"/>
          </ac:spMkLst>
        </pc:spChg>
      </pc:sldChg>
      <pc:sldChg chg="modSp mod">
        <pc:chgData name="Salil Batra" userId="4d97008808f91814" providerId="LiveId" clId="{1786A936-12ED-4946-9BF6-6C585EFF8DDB}" dt="2022-10-02T13:03:18.091" v="539" actId="20577"/>
        <pc:sldMkLst>
          <pc:docMk/>
          <pc:sldMk cId="643067834" sldId="263"/>
        </pc:sldMkLst>
        <pc:spChg chg="mod">
          <ac:chgData name="Salil Batra" userId="4d97008808f91814" providerId="LiveId" clId="{1786A936-12ED-4946-9BF6-6C585EFF8DDB}" dt="2022-10-02T13:03:18.091" v="539" actId="20577"/>
          <ac:spMkLst>
            <pc:docMk/>
            <pc:sldMk cId="643067834" sldId="263"/>
            <ac:spMk id="3" creationId="{AA2F7F0C-14C3-EA5E-C8A4-5C5DF57E6DF7}"/>
          </ac:spMkLst>
        </pc:spChg>
      </pc:sldChg>
      <pc:sldChg chg="modSp mod">
        <pc:chgData name="Salil Batra" userId="4d97008808f91814" providerId="LiveId" clId="{1786A936-12ED-4946-9BF6-6C585EFF8DDB}" dt="2022-10-02T12:46:45.449" v="520" actId="27636"/>
        <pc:sldMkLst>
          <pc:docMk/>
          <pc:sldMk cId="785284586" sldId="265"/>
        </pc:sldMkLst>
        <pc:spChg chg="mod">
          <ac:chgData name="Salil Batra" userId="4d97008808f91814" providerId="LiveId" clId="{1786A936-12ED-4946-9BF6-6C585EFF8DDB}" dt="2022-10-02T12:46:45.449" v="520" actId="27636"/>
          <ac:spMkLst>
            <pc:docMk/>
            <pc:sldMk cId="785284586" sldId="265"/>
            <ac:spMk id="3" creationId="{AA2F7F0C-14C3-EA5E-C8A4-5C5DF57E6DF7}"/>
          </ac:spMkLst>
        </pc:spChg>
      </pc:sldChg>
      <pc:sldChg chg="addSp modSp mod">
        <pc:chgData name="Salil Batra" userId="4d97008808f91814" providerId="LiveId" clId="{1786A936-12ED-4946-9BF6-6C585EFF8DDB}" dt="2022-11-03T09:10:00.846" v="695"/>
        <pc:sldMkLst>
          <pc:docMk/>
          <pc:sldMk cId="3091325409" sldId="270"/>
        </pc:sldMkLst>
        <pc:spChg chg="mod">
          <ac:chgData name="Salil Batra" userId="4d97008808f91814" providerId="LiveId" clId="{1786A936-12ED-4946-9BF6-6C585EFF8DDB}" dt="2022-10-02T12:48:14.957" v="525" actId="27636"/>
          <ac:spMkLst>
            <pc:docMk/>
            <pc:sldMk cId="3091325409" sldId="270"/>
            <ac:spMk id="3" creationId="{15869606-6BA1-8D3E-ACB6-C1F0A6E144C4}"/>
          </ac:spMkLst>
        </pc:spChg>
        <pc:inkChg chg="add">
          <ac:chgData name="Salil Batra" userId="4d97008808f91814" providerId="LiveId" clId="{1786A936-12ED-4946-9BF6-6C585EFF8DDB}" dt="2022-11-03T09:10:00.846" v="695"/>
          <ac:inkMkLst>
            <pc:docMk/>
            <pc:sldMk cId="3091325409" sldId="270"/>
            <ac:inkMk id="2" creationId="{B7F81D9A-B014-8362-BA3F-5B4454A02055}"/>
          </ac:inkMkLst>
        </pc:inkChg>
      </pc:sldChg>
      <pc:sldChg chg="modSp mod">
        <pc:chgData name="Salil Batra" userId="4d97008808f91814" providerId="LiveId" clId="{1786A936-12ED-4946-9BF6-6C585EFF8DDB}" dt="2022-10-02T12:57:14.434" v="528" actId="27636"/>
        <pc:sldMkLst>
          <pc:docMk/>
          <pc:sldMk cId="1544317581" sldId="273"/>
        </pc:sldMkLst>
        <pc:spChg chg="mod">
          <ac:chgData name="Salil Batra" userId="4d97008808f91814" providerId="LiveId" clId="{1786A936-12ED-4946-9BF6-6C585EFF8DDB}" dt="2022-10-02T12:57:14.434" v="528" actId="27636"/>
          <ac:spMkLst>
            <pc:docMk/>
            <pc:sldMk cId="1544317581" sldId="273"/>
            <ac:spMk id="3" creationId="{423EA367-FA95-5EE3-8C9C-E97541CF8CE4}"/>
          </ac:spMkLst>
        </pc:spChg>
      </pc:sldChg>
      <pc:sldChg chg="modSp mod">
        <pc:chgData name="Salil Batra" userId="4d97008808f91814" providerId="LiveId" clId="{1786A936-12ED-4946-9BF6-6C585EFF8DDB}" dt="2022-10-02T13:03:19.013" v="540" actId="1076"/>
        <pc:sldMkLst>
          <pc:docMk/>
          <pc:sldMk cId="1758326993" sldId="275"/>
        </pc:sldMkLst>
        <pc:spChg chg="mod">
          <ac:chgData name="Salil Batra" userId="4d97008808f91814" providerId="LiveId" clId="{1786A936-12ED-4946-9BF6-6C585EFF8DDB}" dt="2022-10-02T12:59:52.449" v="532" actId="20577"/>
          <ac:spMkLst>
            <pc:docMk/>
            <pc:sldMk cId="1758326993" sldId="275"/>
            <ac:spMk id="3" creationId="{1708C484-487C-ADD2-337B-D436C39B58E2}"/>
          </ac:spMkLst>
        </pc:spChg>
        <pc:spChg chg="mod">
          <ac:chgData name="Salil Batra" userId="4d97008808f91814" providerId="LiveId" clId="{1786A936-12ED-4946-9BF6-6C585EFF8DDB}" dt="2022-10-02T13:03:19.013" v="540" actId="1076"/>
          <ac:spMkLst>
            <pc:docMk/>
            <pc:sldMk cId="1758326993" sldId="275"/>
            <ac:spMk id="4" creationId="{DED7C6DB-7B43-D8C3-22C7-21F190F1B398}"/>
          </ac:spMkLst>
        </pc:spChg>
      </pc:sldChg>
      <pc:sldChg chg="modSp mod">
        <pc:chgData name="Salil Batra" userId="4d97008808f91814" providerId="LiveId" clId="{1786A936-12ED-4946-9BF6-6C585EFF8DDB}" dt="2022-10-02T14:39:32.504" v="542"/>
        <pc:sldMkLst>
          <pc:docMk/>
          <pc:sldMk cId="804910176" sldId="278"/>
        </pc:sldMkLst>
        <pc:spChg chg="mod">
          <ac:chgData name="Salil Batra" userId="4d97008808f91814" providerId="LiveId" clId="{1786A936-12ED-4946-9BF6-6C585EFF8DDB}" dt="2022-10-02T14:39:32.504" v="542"/>
          <ac:spMkLst>
            <pc:docMk/>
            <pc:sldMk cId="804910176" sldId="278"/>
            <ac:spMk id="3" creationId="{786E2BD6-570C-8888-5DBB-6FECA1DBBD35}"/>
          </ac:spMkLst>
        </pc:spChg>
      </pc:sldChg>
      <pc:sldChg chg="modSp mod">
        <pc:chgData name="Salil Batra" userId="4d97008808f91814" providerId="LiveId" clId="{1786A936-12ED-4946-9BF6-6C585EFF8DDB}" dt="2022-10-02T14:41:43.450" v="546" actId="20577"/>
        <pc:sldMkLst>
          <pc:docMk/>
          <pc:sldMk cId="3497328111" sldId="281"/>
        </pc:sldMkLst>
        <pc:spChg chg="mod">
          <ac:chgData name="Salil Batra" userId="4d97008808f91814" providerId="LiveId" clId="{1786A936-12ED-4946-9BF6-6C585EFF8DDB}" dt="2022-10-02T14:41:43.450" v="546" actId="20577"/>
          <ac:spMkLst>
            <pc:docMk/>
            <pc:sldMk cId="3497328111" sldId="281"/>
            <ac:spMk id="3" creationId="{786E2BD6-570C-8888-5DBB-6FECA1DBBD35}"/>
          </ac:spMkLst>
        </pc:spChg>
      </pc:sldChg>
      <pc:sldChg chg="modSp mod">
        <pc:chgData name="Salil Batra" userId="4d97008808f91814" providerId="LiveId" clId="{1786A936-12ED-4946-9BF6-6C585EFF8DDB}" dt="2022-10-02T14:54:22.718" v="549" actId="27636"/>
        <pc:sldMkLst>
          <pc:docMk/>
          <pc:sldMk cId="2227699176" sldId="284"/>
        </pc:sldMkLst>
        <pc:spChg chg="mod">
          <ac:chgData name="Salil Batra" userId="4d97008808f91814" providerId="LiveId" clId="{1786A936-12ED-4946-9BF6-6C585EFF8DDB}" dt="2022-10-02T14:54:22.718" v="549" actId="27636"/>
          <ac:spMkLst>
            <pc:docMk/>
            <pc:sldMk cId="2227699176" sldId="284"/>
            <ac:spMk id="3" creationId="{57178DB7-9C72-4092-2B41-F906D39091A2}"/>
          </ac:spMkLst>
        </pc:spChg>
      </pc:sldChg>
      <pc:sldChg chg="modSp mod">
        <pc:chgData name="Salil Batra" userId="4d97008808f91814" providerId="LiveId" clId="{1786A936-12ED-4946-9BF6-6C585EFF8DDB}" dt="2022-10-05T13:59:37.257" v="553" actId="20577"/>
        <pc:sldMkLst>
          <pc:docMk/>
          <pc:sldMk cId="1611679138" sldId="290"/>
        </pc:sldMkLst>
        <pc:spChg chg="mod">
          <ac:chgData name="Salil Batra" userId="4d97008808f91814" providerId="LiveId" clId="{1786A936-12ED-4946-9BF6-6C585EFF8DDB}" dt="2022-10-05T13:59:37.257" v="553" actId="20577"/>
          <ac:spMkLst>
            <pc:docMk/>
            <pc:sldMk cId="1611679138" sldId="290"/>
            <ac:spMk id="3" creationId="{EDFB6931-A365-2CF8-D0CB-FF02A6DD5F7F}"/>
          </ac:spMkLst>
        </pc:spChg>
      </pc:sldChg>
      <pc:sldChg chg="modSp mod">
        <pc:chgData name="Salil Batra" userId="4d97008808f91814" providerId="LiveId" clId="{1786A936-12ED-4946-9BF6-6C585EFF8DDB}" dt="2022-10-05T14:03:46.890" v="555"/>
        <pc:sldMkLst>
          <pc:docMk/>
          <pc:sldMk cId="367851800" sldId="291"/>
        </pc:sldMkLst>
        <pc:spChg chg="mod">
          <ac:chgData name="Salil Batra" userId="4d97008808f91814" providerId="LiveId" clId="{1786A936-12ED-4946-9BF6-6C585EFF8DDB}" dt="2022-10-05T14:03:46.890" v="555"/>
          <ac:spMkLst>
            <pc:docMk/>
            <pc:sldMk cId="367851800" sldId="291"/>
            <ac:spMk id="3" creationId="{B82B9CA7-9FF2-36E1-EF7B-6862E2686030}"/>
          </ac:spMkLst>
        </pc:spChg>
      </pc:sldChg>
      <pc:sldChg chg="addSp modSp mod">
        <pc:chgData name="Salil Batra" userId="4d97008808f91814" providerId="LiveId" clId="{1786A936-12ED-4946-9BF6-6C585EFF8DDB}" dt="2022-10-11T04:12:51.647" v="660" actId="20577"/>
        <pc:sldMkLst>
          <pc:docMk/>
          <pc:sldMk cId="2712662700" sldId="294"/>
        </pc:sldMkLst>
        <pc:spChg chg="add mod">
          <ac:chgData name="Salil Batra" userId="4d97008808f91814" providerId="LiveId" clId="{1786A936-12ED-4946-9BF6-6C585EFF8DDB}" dt="2022-10-11T04:12:51.647" v="660" actId="20577"/>
          <ac:spMkLst>
            <pc:docMk/>
            <pc:sldMk cId="2712662700" sldId="294"/>
            <ac:spMk id="2" creationId="{7DCF947D-4FDE-7CFC-056B-091E88F175BC}"/>
          </ac:spMkLst>
        </pc:spChg>
        <pc:spChg chg="mod">
          <ac:chgData name="Salil Batra" userId="4d97008808f91814" providerId="LiveId" clId="{1786A936-12ED-4946-9BF6-6C585EFF8DDB}" dt="2022-10-05T14:06:24.290" v="557"/>
          <ac:spMkLst>
            <pc:docMk/>
            <pc:sldMk cId="2712662700" sldId="294"/>
            <ac:spMk id="3" creationId="{69373649-4477-0F2D-A799-7C4595CBA0D1}"/>
          </ac:spMkLst>
        </pc:spChg>
        <pc:spChg chg="mod">
          <ac:chgData name="Salil Batra" userId="4d97008808f91814" providerId="LiveId" clId="{1786A936-12ED-4946-9BF6-6C585EFF8DDB}" dt="2022-10-02T12:21:52.107" v="1" actId="20577"/>
          <ac:spMkLst>
            <pc:docMk/>
            <pc:sldMk cId="2712662700" sldId="294"/>
            <ac:spMk id="4" creationId="{B930B774-9A84-1C0F-F45D-474C031AB233}"/>
          </ac:spMkLst>
        </pc:spChg>
      </pc:sldChg>
      <pc:sldChg chg="delSp modSp new mod">
        <pc:chgData name="Salil Batra" userId="4d97008808f91814" providerId="LiveId" clId="{1786A936-12ED-4946-9BF6-6C585EFF8DDB}" dt="2022-11-03T09:48:26.612" v="701" actId="20577"/>
        <pc:sldMkLst>
          <pc:docMk/>
          <pc:sldMk cId="1708831424" sldId="295"/>
        </pc:sldMkLst>
        <pc:spChg chg="del">
          <ac:chgData name="Salil Batra" userId="4d97008808f91814" providerId="LiveId" clId="{1786A936-12ED-4946-9BF6-6C585EFF8DDB}" dt="2022-10-02T12:22:21.200" v="3" actId="478"/>
          <ac:spMkLst>
            <pc:docMk/>
            <pc:sldMk cId="1708831424" sldId="295"/>
            <ac:spMk id="2" creationId="{8E2C9C59-51A2-FC32-3527-4E7DAB97AA96}"/>
          </ac:spMkLst>
        </pc:spChg>
        <pc:spChg chg="mod">
          <ac:chgData name="Salil Batra" userId="4d97008808f91814" providerId="LiveId" clId="{1786A936-12ED-4946-9BF6-6C585EFF8DDB}" dt="2022-11-03T09:48:26.612" v="701" actId="20577"/>
          <ac:spMkLst>
            <pc:docMk/>
            <pc:sldMk cId="1708831424" sldId="295"/>
            <ac:spMk id="3" creationId="{2D11AFCC-53C9-E916-7720-089197BE98FA}"/>
          </ac:spMkLst>
        </pc:spChg>
      </pc:sldChg>
      <pc:sldChg chg="addSp delSp modSp new mod">
        <pc:chgData name="Salil Batra" userId="4d97008808f91814" providerId="LiveId" clId="{1786A936-12ED-4946-9BF6-6C585EFF8DDB}" dt="2022-10-02T12:24:00.884" v="40" actId="14100"/>
        <pc:sldMkLst>
          <pc:docMk/>
          <pc:sldMk cId="82120847" sldId="296"/>
        </pc:sldMkLst>
        <pc:spChg chg="del">
          <ac:chgData name="Salil Batra" userId="4d97008808f91814" providerId="LiveId" clId="{1786A936-12ED-4946-9BF6-6C585EFF8DDB}" dt="2022-10-02T12:23:37.438" v="32" actId="478"/>
          <ac:spMkLst>
            <pc:docMk/>
            <pc:sldMk cId="82120847" sldId="296"/>
            <ac:spMk id="2" creationId="{8F47BB32-D1B9-962B-0155-13DFD12F09BF}"/>
          </ac:spMkLst>
        </pc:spChg>
        <pc:spChg chg="del mod">
          <ac:chgData name="Salil Batra" userId="4d97008808f91814" providerId="LiveId" clId="{1786A936-12ED-4946-9BF6-6C585EFF8DDB}" dt="2022-10-02T12:23:43.075" v="35" actId="22"/>
          <ac:spMkLst>
            <pc:docMk/>
            <pc:sldMk cId="82120847" sldId="296"/>
            <ac:spMk id="3" creationId="{8CBF2BDD-CBF2-B7BD-A426-B2E0E5E2F1B7}"/>
          </ac:spMkLst>
        </pc:spChg>
        <pc:picChg chg="add mod ord">
          <ac:chgData name="Salil Batra" userId="4d97008808f91814" providerId="LiveId" clId="{1786A936-12ED-4946-9BF6-6C585EFF8DDB}" dt="2022-10-02T12:23:45.092" v="36" actId="1076"/>
          <ac:picMkLst>
            <pc:docMk/>
            <pc:sldMk cId="82120847" sldId="296"/>
            <ac:picMk id="5" creationId="{CE5D3653-FA60-D556-D819-14DEA1A66ABE}"/>
          </ac:picMkLst>
        </pc:picChg>
        <pc:picChg chg="add mod">
          <ac:chgData name="Salil Batra" userId="4d97008808f91814" providerId="LiveId" clId="{1786A936-12ED-4946-9BF6-6C585EFF8DDB}" dt="2022-10-02T12:24:00.884" v="40" actId="14100"/>
          <ac:picMkLst>
            <pc:docMk/>
            <pc:sldMk cId="82120847" sldId="296"/>
            <ac:picMk id="7" creationId="{B3D91551-D18B-A914-1E78-1E763B12C560}"/>
          </ac:picMkLst>
        </pc:picChg>
      </pc:sldChg>
      <pc:sldChg chg="delSp modSp new add del mod">
        <pc:chgData name="Salil Batra" userId="4d97008808f91814" providerId="LiveId" clId="{1786A936-12ED-4946-9BF6-6C585EFF8DDB}" dt="2022-10-05T14:22:23.906" v="560" actId="27636"/>
        <pc:sldMkLst>
          <pc:docMk/>
          <pc:sldMk cId="1614272364" sldId="297"/>
        </pc:sldMkLst>
        <pc:spChg chg="del">
          <ac:chgData name="Salil Batra" userId="4d97008808f91814" providerId="LiveId" clId="{1786A936-12ED-4946-9BF6-6C585EFF8DDB}" dt="2022-10-02T12:24:16.309" v="42" actId="478"/>
          <ac:spMkLst>
            <pc:docMk/>
            <pc:sldMk cId="1614272364" sldId="297"/>
            <ac:spMk id="2" creationId="{09B5D8F9-A520-1CE5-0628-9E3EED2674BF}"/>
          </ac:spMkLst>
        </pc:spChg>
        <pc:spChg chg="mod">
          <ac:chgData name="Salil Batra" userId="4d97008808f91814" providerId="LiveId" clId="{1786A936-12ED-4946-9BF6-6C585EFF8DDB}" dt="2022-10-05T14:22:23.906" v="560" actId="27636"/>
          <ac:spMkLst>
            <pc:docMk/>
            <pc:sldMk cId="1614272364" sldId="297"/>
            <ac:spMk id="3" creationId="{6830A963-7F65-C65A-DC44-05F24A57ABCF}"/>
          </ac:spMkLst>
        </pc:spChg>
      </pc:sldChg>
      <pc:sldChg chg="delSp modSp new mod">
        <pc:chgData name="Salil Batra" userId="4d97008808f91814" providerId="LiveId" clId="{1786A936-12ED-4946-9BF6-6C585EFF8DDB}" dt="2022-10-02T12:31:47.967" v="223" actId="20577"/>
        <pc:sldMkLst>
          <pc:docMk/>
          <pc:sldMk cId="3193419437" sldId="298"/>
        </pc:sldMkLst>
        <pc:spChg chg="del">
          <ac:chgData name="Salil Batra" userId="4d97008808f91814" providerId="LiveId" clId="{1786A936-12ED-4946-9BF6-6C585EFF8DDB}" dt="2022-10-02T12:25:51.028" v="86" actId="478"/>
          <ac:spMkLst>
            <pc:docMk/>
            <pc:sldMk cId="3193419437" sldId="298"/>
            <ac:spMk id="2" creationId="{EF7544A0-8810-3156-10B7-98406A9DE986}"/>
          </ac:spMkLst>
        </pc:spChg>
        <pc:spChg chg="mod">
          <ac:chgData name="Salil Batra" userId="4d97008808f91814" providerId="LiveId" clId="{1786A936-12ED-4946-9BF6-6C585EFF8DDB}" dt="2022-10-02T12:31:47.967" v="223" actId="20577"/>
          <ac:spMkLst>
            <pc:docMk/>
            <pc:sldMk cId="3193419437" sldId="298"/>
            <ac:spMk id="3" creationId="{87CE9C26-ADB8-266F-EAC7-4D23CEB94E74}"/>
          </ac:spMkLst>
        </pc:spChg>
      </pc:sldChg>
      <pc:sldChg chg="addSp delSp modSp add mod">
        <pc:chgData name="Salil Batra" userId="4d97008808f91814" providerId="LiveId" clId="{1786A936-12ED-4946-9BF6-6C585EFF8DDB}" dt="2022-10-02T12:24:55.217" v="69" actId="22"/>
        <pc:sldMkLst>
          <pc:docMk/>
          <pc:sldMk cId="1125339711" sldId="299"/>
        </pc:sldMkLst>
        <pc:spChg chg="del mod">
          <ac:chgData name="Salil Batra" userId="4d97008808f91814" providerId="LiveId" clId="{1786A936-12ED-4946-9BF6-6C585EFF8DDB}" dt="2022-10-02T12:24:55.217" v="69" actId="22"/>
          <ac:spMkLst>
            <pc:docMk/>
            <pc:sldMk cId="1125339711" sldId="299"/>
            <ac:spMk id="3" creationId="{6830A963-7F65-C65A-DC44-05F24A57ABCF}"/>
          </ac:spMkLst>
        </pc:spChg>
        <pc:picChg chg="add mod ord">
          <ac:chgData name="Salil Batra" userId="4d97008808f91814" providerId="LiveId" clId="{1786A936-12ED-4946-9BF6-6C585EFF8DDB}" dt="2022-10-02T12:24:55.217" v="69" actId="22"/>
          <ac:picMkLst>
            <pc:docMk/>
            <pc:sldMk cId="1125339711" sldId="299"/>
            <ac:picMk id="4" creationId="{678B6C44-B77A-7368-F755-34522450EBFC}"/>
          </ac:picMkLst>
        </pc:picChg>
      </pc:sldChg>
      <pc:sldChg chg="modSp add mod">
        <pc:chgData name="Salil Batra" userId="4d97008808f91814" providerId="LiveId" clId="{1786A936-12ED-4946-9BF6-6C585EFF8DDB}" dt="2022-10-05T14:25:40.730" v="562"/>
        <pc:sldMkLst>
          <pc:docMk/>
          <pc:sldMk cId="2894890310" sldId="300"/>
        </pc:sldMkLst>
        <pc:spChg chg="mod">
          <ac:chgData name="Salil Batra" userId="4d97008808f91814" providerId="LiveId" clId="{1786A936-12ED-4946-9BF6-6C585EFF8DDB}" dt="2022-10-05T14:25:40.730" v="562"/>
          <ac:spMkLst>
            <pc:docMk/>
            <pc:sldMk cId="2894890310" sldId="300"/>
            <ac:spMk id="3" creationId="{6830A963-7F65-C65A-DC44-05F24A57ABCF}"/>
          </ac:spMkLst>
        </pc:spChg>
      </pc:sldChg>
      <pc:sldChg chg="modSp add mod">
        <pc:chgData name="Salil Batra" userId="4d97008808f91814" providerId="LiveId" clId="{1786A936-12ED-4946-9BF6-6C585EFF8DDB}" dt="2022-10-02T12:25:45.736" v="85" actId="12"/>
        <pc:sldMkLst>
          <pc:docMk/>
          <pc:sldMk cId="2349741818" sldId="301"/>
        </pc:sldMkLst>
        <pc:spChg chg="mod">
          <ac:chgData name="Salil Batra" userId="4d97008808f91814" providerId="LiveId" clId="{1786A936-12ED-4946-9BF6-6C585EFF8DDB}" dt="2022-10-02T12:25:45.736" v="85" actId="12"/>
          <ac:spMkLst>
            <pc:docMk/>
            <pc:sldMk cId="2349741818" sldId="301"/>
            <ac:spMk id="3" creationId="{6830A963-7F65-C65A-DC44-05F24A57ABCF}"/>
          </ac:spMkLst>
        </pc:spChg>
      </pc:sldChg>
      <pc:sldChg chg="modSp add mod">
        <pc:chgData name="Salil Batra" userId="4d97008808f91814" providerId="LiveId" clId="{1786A936-12ED-4946-9BF6-6C585EFF8DDB}" dt="2022-10-02T12:31:59.908" v="225" actId="113"/>
        <pc:sldMkLst>
          <pc:docMk/>
          <pc:sldMk cId="2943103953" sldId="302"/>
        </pc:sldMkLst>
        <pc:spChg chg="mod">
          <ac:chgData name="Salil Batra" userId="4d97008808f91814" providerId="LiveId" clId="{1786A936-12ED-4946-9BF6-6C585EFF8DDB}" dt="2022-10-02T12:31:59.908" v="225" actId="113"/>
          <ac:spMkLst>
            <pc:docMk/>
            <pc:sldMk cId="2943103953" sldId="302"/>
            <ac:spMk id="3" creationId="{87CE9C26-ADB8-266F-EAC7-4D23CEB94E74}"/>
          </ac:spMkLst>
        </pc:spChg>
      </pc:sldChg>
      <pc:sldChg chg="addSp delSp modSp new mod">
        <pc:chgData name="Salil Batra" userId="4d97008808f91814" providerId="LiveId" clId="{1786A936-12ED-4946-9BF6-6C585EFF8DDB}" dt="2022-10-02T12:32:35.777" v="231" actId="1076"/>
        <pc:sldMkLst>
          <pc:docMk/>
          <pc:sldMk cId="1302723790" sldId="303"/>
        </pc:sldMkLst>
        <pc:spChg chg="del">
          <ac:chgData name="Salil Batra" userId="4d97008808f91814" providerId="LiveId" clId="{1786A936-12ED-4946-9BF6-6C585EFF8DDB}" dt="2022-10-02T12:32:14.606" v="227" actId="478"/>
          <ac:spMkLst>
            <pc:docMk/>
            <pc:sldMk cId="1302723790" sldId="303"/>
            <ac:spMk id="2" creationId="{31C1EC3E-0C3C-637B-24BA-6373635A063B}"/>
          </ac:spMkLst>
        </pc:spChg>
        <pc:spChg chg="del mod">
          <ac:chgData name="Salil Batra" userId="4d97008808f91814" providerId="LiveId" clId="{1786A936-12ED-4946-9BF6-6C585EFF8DDB}" dt="2022-10-02T12:32:33.644" v="230" actId="22"/>
          <ac:spMkLst>
            <pc:docMk/>
            <pc:sldMk cId="1302723790" sldId="303"/>
            <ac:spMk id="3" creationId="{7C4CE21B-8639-565F-63A4-8F9644C2A118}"/>
          </ac:spMkLst>
        </pc:spChg>
        <pc:picChg chg="add mod ord">
          <ac:chgData name="Salil Batra" userId="4d97008808f91814" providerId="LiveId" clId="{1786A936-12ED-4946-9BF6-6C585EFF8DDB}" dt="2022-10-02T12:32:35.777" v="231" actId="1076"/>
          <ac:picMkLst>
            <pc:docMk/>
            <pc:sldMk cId="1302723790" sldId="303"/>
            <ac:picMk id="5" creationId="{CD82D2B7-7BF4-6D97-FC9E-02743F67BE8D}"/>
          </ac:picMkLst>
        </pc:picChg>
      </pc:sldChg>
      <pc:sldChg chg="delSp modSp new mod">
        <pc:chgData name="Salil Batra" userId="4d97008808f91814" providerId="LiveId" clId="{1786A936-12ED-4946-9BF6-6C585EFF8DDB}" dt="2022-10-11T04:21:35.830" v="694" actId="20577"/>
        <pc:sldMkLst>
          <pc:docMk/>
          <pc:sldMk cId="5525041" sldId="304"/>
        </pc:sldMkLst>
        <pc:spChg chg="del">
          <ac:chgData name="Salil Batra" userId="4d97008808f91814" providerId="LiveId" clId="{1786A936-12ED-4946-9BF6-6C585EFF8DDB}" dt="2022-10-02T12:32:41.519" v="233" actId="478"/>
          <ac:spMkLst>
            <pc:docMk/>
            <pc:sldMk cId="5525041" sldId="304"/>
            <ac:spMk id="2" creationId="{AFF8D5F9-7DA4-DCFD-2936-41C440FB6A21}"/>
          </ac:spMkLst>
        </pc:spChg>
        <pc:spChg chg="mod">
          <ac:chgData name="Salil Batra" userId="4d97008808f91814" providerId="LiveId" clId="{1786A936-12ED-4946-9BF6-6C585EFF8DDB}" dt="2022-10-11T04:21:35.830" v="694" actId="20577"/>
          <ac:spMkLst>
            <pc:docMk/>
            <pc:sldMk cId="5525041" sldId="304"/>
            <ac:spMk id="3" creationId="{DEC832A4-911D-4B6E-9DDE-114FBD84E56C}"/>
          </ac:spMkLst>
        </pc:spChg>
      </pc:sldChg>
      <pc:sldChg chg="delSp modSp new mod">
        <pc:chgData name="Salil Batra" userId="4d97008808f91814" providerId="LiveId" clId="{1786A936-12ED-4946-9BF6-6C585EFF8DDB}" dt="2022-10-02T12:33:53.496" v="266" actId="20577"/>
        <pc:sldMkLst>
          <pc:docMk/>
          <pc:sldMk cId="3719986837" sldId="305"/>
        </pc:sldMkLst>
        <pc:spChg chg="del">
          <ac:chgData name="Salil Batra" userId="4d97008808f91814" providerId="LiveId" clId="{1786A936-12ED-4946-9BF6-6C585EFF8DDB}" dt="2022-10-02T12:33:08.929" v="246" actId="478"/>
          <ac:spMkLst>
            <pc:docMk/>
            <pc:sldMk cId="3719986837" sldId="305"/>
            <ac:spMk id="2" creationId="{A73168C1-7218-A99E-E673-2A74F3DAFE40}"/>
          </ac:spMkLst>
        </pc:spChg>
        <pc:spChg chg="mod">
          <ac:chgData name="Salil Batra" userId="4d97008808f91814" providerId="LiveId" clId="{1786A936-12ED-4946-9BF6-6C585EFF8DDB}" dt="2022-10-02T12:33:53.496" v="266" actId="20577"/>
          <ac:spMkLst>
            <pc:docMk/>
            <pc:sldMk cId="3719986837" sldId="305"/>
            <ac:spMk id="3" creationId="{FCC681CD-8AFC-8B87-9596-56FF12CD1743}"/>
          </ac:spMkLst>
        </pc:spChg>
      </pc:sldChg>
      <pc:sldChg chg="delSp modSp new mod">
        <pc:chgData name="Salil Batra" userId="4d97008808f91814" providerId="LiveId" clId="{1786A936-12ED-4946-9BF6-6C585EFF8DDB}" dt="2022-10-02T12:35:19.532" v="439" actId="20577"/>
        <pc:sldMkLst>
          <pc:docMk/>
          <pc:sldMk cId="2238380108" sldId="306"/>
        </pc:sldMkLst>
        <pc:spChg chg="del">
          <ac:chgData name="Salil Batra" userId="4d97008808f91814" providerId="LiveId" clId="{1786A936-12ED-4946-9BF6-6C585EFF8DDB}" dt="2022-10-02T12:34:07.722" v="268" actId="478"/>
          <ac:spMkLst>
            <pc:docMk/>
            <pc:sldMk cId="2238380108" sldId="306"/>
            <ac:spMk id="2" creationId="{7A3BBCAA-B7D5-A47A-C215-CCB5D4D16240}"/>
          </ac:spMkLst>
        </pc:spChg>
        <pc:spChg chg="mod">
          <ac:chgData name="Salil Batra" userId="4d97008808f91814" providerId="LiveId" clId="{1786A936-12ED-4946-9BF6-6C585EFF8DDB}" dt="2022-10-02T12:35:19.532" v="439" actId="20577"/>
          <ac:spMkLst>
            <pc:docMk/>
            <pc:sldMk cId="2238380108" sldId="306"/>
            <ac:spMk id="3" creationId="{AB3A8C8A-8497-9876-EB67-9E02EFB32014}"/>
          </ac:spMkLst>
        </pc:spChg>
      </pc:sldChg>
      <pc:sldChg chg="modSp add mod">
        <pc:chgData name="Salil Batra" userId="4d97008808f91814" providerId="LiveId" clId="{1786A936-12ED-4946-9BF6-6C585EFF8DDB}" dt="2022-10-02T12:35:30.934" v="441" actId="113"/>
        <pc:sldMkLst>
          <pc:docMk/>
          <pc:sldMk cId="742214306" sldId="307"/>
        </pc:sldMkLst>
        <pc:spChg chg="mod">
          <ac:chgData name="Salil Batra" userId="4d97008808f91814" providerId="LiveId" clId="{1786A936-12ED-4946-9BF6-6C585EFF8DDB}" dt="2022-10-02T12:35:30.934" v="441" actId="113"/>
          <ac:spMkLst>
            <pc:docMk/>
            <pc:sldMk cId="742214306" sldId="307"/>
            <ac:spMk id="3" creationId="{AB3A8C8A-8497-9876-EB67-9E02EFB32014}"/>
          </ac:spMkLst>
        </pc:spChg>
      </pc:sldChg>
      <pc:sldChg chg="addSp delSp modSp new mod">
        <pc:chgData name="Salil Batra" userId="4d97008808f91814" providerId="LiveId" clId="{1786A936-12ED-4946-9BF6-6C585EFF8DDB}" dt="2022-10-02T12:37:08.742" v="459" actId="14100"/>
        <pc:sldMkLst>
          <pc:docMk/>
          <pc:sldMk cId="772588956" sldId="308"/>
        </pc:sldMkLst>
        <pc:spChg chg="del">
          <ac:chgData name="Salil Batra" userId="4d97008808f91814" providerId="LiveId" clId="{1786A936-12ED-4946-9BF6-6C585EFF8DDB}" dt="2022-10-02T12:35:47.190" v="443" actId="478"/>
          <ac:spMkLst>
            <pc:docMk/>
            <pc:sldMk cId="772588956" sldId="308"/>
            <ac:spMk id="2" creationId="{E8ABE48A-7318-CFDA-7B34-58E56F7E1AD5}"/>
          </ac:spMkLst>
        </pc:spChg>
        <pc:spChg chg="del mod">
          <ac:chgData name="Salil Batra" userId="4d97008808f91814" providerId="LiveId" clId="{1786A936-12ED-4946-9BF6-6C585EFF8DDB}" dt="2022-10-02T12:36:19.434" v="450" actId="22"/>
          <ac:spMkLst>
            <pc:docMk/>
            <pc:sldMk cId="772588956" sldId="308"/>
            <ac:spMk id="3" creationId="{283798BA-8FDC-5DE7-F59A-98DC190B295B}"/>
          </ac:spMkLst>
        </pc:spChg>
        <pc:picChg chg="add mod ord">
          <ac:chgData name="Salil Batra" userId="4d97008808f91814" providerId="LiveId" clId="{1786A936-12ED-4946-9BF6-6C585EFF8DDB}" dt="2022-10-02T12:36:22.869" v="451" actId="1076"/>
          <ac:picMkLst>
            <pc:docMk/>
            <pc:sldMk cId="772588956" sldId="308"/>
            <ac:picMk id="5" creationId="{9E216E35-F81F-7A9D-5B64-553507D82D70}"/>
          </ac:picMkLst>
        </pc:picChg>
        <pc:picChg chg="add mod">
          <ac:chgData name="Salil Batra" userId="4d97008808f91814" providerId="LiveId" clId="{1786A936-12ED-4946-9BF6-6C585EFF8DDB}" dt="2022-10-02T12:37:08.742" v="459" actId="14100"/>
          <ac:picMkLst>
            <pc:docMk/>
            <pc:sldMk cId="772588956" sldId="308"/>
            <ac:picMk id="6" creationId="{34D6F6F5-1572-60CC-7267-84E2938F1BCD}"/>
          </ac:picMkLst>
        </pc:picChg>
      </pc:sldChg>
      <pc:sldChg chg="addSp delSp modSp add mod">
        <pc:chgData name="Salil Batra" userId="4d97008808f91814" providerId="LiveId" clId="{1786A936-12ED-4946-9BF6-6C585EFF8DDB}" dt="2022-10-11T04:15:06.451" v="675" actId="20577"/>
        <pc:sldMkLst>
          <pc:docMk/>
          <pc:sldMk cId="2910938875" sldId="309"/>
        </pc:sldMkLst>
        <pc:spChg chg="del mod">
          <ac:chgData name="Salil Batra" userId="4d97008808f91814" providerId="LiveId" clId="{1786A936-12ED-4946-9BF6-6C585EFF8DDB}" dt="2022-10-02T12:36:38.753" v="453" actId="22"/>
          <ac:spMkLst>
            <pc:docMk/>
            <pc:sldMk cId="2910938875" sldId="309"/>
            <ac:spMk id="3" creationId="{283798BA-8FDC-5DE7-F59A-98DC190B295B}"/>
          </ac:spMkLst>
        </pc:spChg>
        <pc:spChg chg="add mod">
          <ac:chgData name="Salil Batra" userId="4d97008808f91814" providerId="LiveId" clId="{1786A936-12ED-4946-9BF6-6C585EFF8DDB}" dt="2022-10-11T04:15:06.451" v="675" actId="20577"/>
          <ac:spMkLst>
            <pc:docMk/>
            <pc:sldMk cId="2910938875" sldId="309"/>
            <ac:spMk id="6" creationId="{58348A50-5D59-D0D2-061A-9BC49ADBCFD3}"/>
          </ac:spMkLst>
        </pc:spChg>
        <pc:picChg chg="add del mod ord">
          <ac:chgData name="Salil Batra" userId="4d97008808f91814" providerId="LiveId" clId="{1786A936-12ED-4946-9BF6-6C585EFF8DDB}" dt="2022-10-02T12:36:59.097" v="456" actId="21"/>
          <ac:picMkLst>
            <pc:docMk/>
            <pc:sldMk cId="2910938875" sldId="309"/>
            <ac:picMk id="4" creationId="{DE782C22-5183-CD1A-568D-6436E7729516}"/>
          </ac:picMkLst>
        </pc:picChg>
      </pc:sldChg>
      <pc:sldChg chg="addSp delSp modSp add mod">
        <pc:chgData name="Salil Batra" userId="4d97008808f91814" providerId="LiveId" clId="{1786A936-12ED-4946-9BF6-6C585EFF8DDB}" dt="2022-10-02T12:38:11.986" v="486" actId="1076"/>
        <pc:sldMkLst>
          <pc:docMk/>
          <pc:sldMk cId="1300279477" sldId="310"/>
        </pc:sldMkLst>
        <pc:spChg chg="del mod">
          <ac:chgData name="Salil Batra" userId="4d97008808f91814" providerId="LiveId" clId="{1786A936-12ED-4946-9BF6-6C585EFF8DDB}" dt="2022-10-02T12:37:42.468" v="472" actId="22"/>
          <ac:spMkLst>
            <pc:docMk/>
            <pc:sldMk cId="1300279477" sldId="310"/>
            <ac:spMk id="3" creationId="{283798BA-8FDC-5DE7-F59A-98DC190B295B}"/>
          </ac:spMkLst>
        </pc:spChg>
        <pc:picChg chg="add mod ord">
          <ac:chgData name="Salil Batra" userId="4d97008808f91814" providerId="LiveId" clId="{1786A936-12ED-4946-9BF6-6C585EFF8DDB}" dt="2022-10-02T12:37:44.466" v="473" actId="1076"/>
          <ac:picMkLst>
            <pc:docMk/>
            <pc:sldMk cId="1300279477" sldId="310"/>
            <ac:picMk id="4" creationId="{F8F4BECB-7DC4-329B-277B-D60CB2BF6CD2}"/>
          </ac:picMkLst>
        </pc:picChg>
        <pc:picChg chg="add mod">
          <ac:chgData name="Salil Batra" userId="4d97008808f91814" providerId="LiveId" clId="{1786A936-12ED-4946-9BF6-6C585EFF8DDB}" dt="2022-10-02T12:38:11.986" v="486" actId="1076"/>
          <ac:picMkLst>
            <pc:docMk/>
            <pc:sldMk cId="1300279477" sldId="310"/>
            <ac:picMk id="6" creationId="{BA457ACE-795A-E1E7-0223-D6DB59DC13AA}"/>
          </ac:picMkLst>
        </pc:picChg>
      </pc:sldChg>
      <pc:sldChg chg="addSp modSp add mod">
        <pc:chgData name="Salil Batra" userId="4d97008808f91814" providerId="LiveId" clId="{1786A936-12ED-4946-9BF6-6C585EFF8DDB}" dt="2022-10-11T04:18:29.032" v="684" actId="20577"/>
        <pc:sldMkLst>
          <pc:docMk/>
          <pc:sldMk cId="1990707250" sldId="311"/>
        </pc:sldMkLst>
        <pc:spChg chg="add mod">
          <ac:chgData name="Salil Batra" userId="4d97008808f91814" providerId="LiveId" clId="{1786A936-12ED-4946-9BF6-6C585EFF8DDB}" dt="2022-10-11T04:18:25.811" v="680" actId="1076"/>
          <ac:spMkLst>
            <pc:docMk/>
            <pc:sldMk cId="1990707250" sldId="311"/>
            <ac:spMk id="2" creationId="{74CC306A-BE6C-3353-13FD-963D53B11861}"/>
          </ac:spMkLst>
        </pc:spChg>
        <pc:spChg chg="mod">
          <ac:chgData name="Salil Batra" userId="4d97008808f91814" providerId="LiveId" clId="{1786A936-12ED-4946-9BF6-6C585EFF8DDB}" dt="2022-10-11T04:18:29.032" v="684" actId="20577"/>
          <ac:spMkLst>
            <pc:docMk/>
            <pc:sldMk cId="1990707250" sldId="311"/>
            <ac:spMk id="3" creationId="{283798BA-8FDC-5DE7-F59A-98DC190B295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1-03T08:49:20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3675 14782 0,'-28'0'62,"-1"0"-62,1 0 47,0 0-15,0-28-17,-1-1 1,-27 29-16,28 0 15,-29 0-15,1-28 16,27 28 0,1 0-16,0 0 0,-1 0 15,1 0 1,0 0 0,0 0-16,-1 0 0,1 0 15,0 0 1,0 0-16,-29 0 15,29 0 1,-29 0 0,29 0-1,0 0-15,-1 0 0,1 0 16,-28 0-16,-1 0 16,29 0-1,0 0-15,-29 0 0,29 28 16,-29 1-16,29-29 15,0 0-15,-1 28 16,1-28 0,0 0-16,0 0 15,-1 28 1,1-28-16,0 0 16,-1 57-16,-27-29 0,28 0 15,-29 29-15,29-29 16,-29 29-16,29-29 15,0 28-15,0-56 16,-1 57-16,1-29 16,0-28-16,28 28 0,-29 1 15,29-1 1,-28 0 0,28 0-16,0 1 15,0-1-15,0 0 16,0 29-16,0 28 15,0-1-15,0 29 16,28-56-16,-28 56 16,29-28-16,-1-29 0,-28 29 15,57 0-15,-57-29 16,0-27-16,28 27 16,0 1-16,0 28 15,1-29-15,27 1 0,-28-1 16,29 1-16,-29-1 15,85 29-15,-56-29 16,-1 29-16,29-56 16,-57-1-16,1 28 0,-1-56 15,0 29-15,29 27 16,-29-56-16,29 57 16,-29-57-16,0 28 15,29 0-15,-29-28 0,28 28 16,1 29-16,0-57 15,-1 28-15,-28 1 16,29-29-16,-1 28 16,29 0-16,28 0 0,-28 1 15,-57-29-15,57 0 16,-28 0-16,-29 0 16,57 28-16,-29-28 0,1 0 15,-1 0-15,1 0 16,0 0-16,-1 0 15,29 0-15,56 0 0,29 0 16,56 0-16,-113 0 16,57 0-16,-86-28 15,-27 28-15,0 0 16,-29 0-16,28 0 16,29 0-16,-57-29 0,29 29 15,0 0-15,27-28 16,-27 28-16,28 0 31,-29 0-31,57 0 0,0-28 16,0 28-16,-56-28 15,28-1-15,-29 29 16,1-28-16,-29 28 16,29 0-16,27-28 0,-55 28 15,-1 0-15,0 0 16,29 0-16,-29 0 15,29-29-15,-1 29 16,-28 0-16,1 0 0,27 0 16,1 0-16,-29 0 15,29 0-15,-29 0 0,28-28 16,1 28-16,-1-28 16,-27 28-16,27-28 15,-27 28-15,27 0 16,1 0-16,-1-29 15,57 1-15,-56 28 0,-29-28 16,113 0-16,-56-29 16,28 57-16,-28-56 15,85 27-15,-142 1 0,0 28 16,57-28-16,-28-1 16,-29 29-16,28 0 15,-27-28-15,-1 28 16,28-28-16,-27 28 15,-1 0 17,0-28-32,1 28 15,-29-29-15,56 29 16,-28-28-16,1 28 16,-29-28-1,28 0-15,0-1 16,0 1-1,1 0 1,-1 28-16,0-57 16,-28 1-16,29 28 15,27-29-15,-56-28 16,28-56-16,1 56 16,-29-56-16,0 28 15,0 28-15,0 0 0,0 0 16,-29 1-16,29 27 15,-28 29 1,28-1-16,0-27 16,-28 56-16,0-28 0,28-1 15,-29 29 1,29-28-16,0 0 16,-28 0-1,0 28 1,28-29-16,-29 29 15,29-28 1,-28 28-16,28-28 16,-28 28-1,28-28-15,-57 28 16,57-29 0,-28 29-1,28-28-15,-28 28 16,0-28-1,-29 28-15,29-28 16,-29-1-16,29 1 16,-29 28-16,29-28 15,-28-1-15,27 29 16,1-28-16,-28 28 0,27-28 16,1 28-16,0-28 15,-29 28 1,29-57-16,0 57 15,-1 0-15,1-28 0,0 28 16,-29-28 0,29 28-16,0-29 15,-1 29 1,1-28-16,-28 28 16,27-28-16,1 28 15,0 0-15,0-28 16,-1 28-16,-27 0 0,28 0 15,-1-29-15,-27 29 16,-1 0-16,1 0 16,-1 0-16,29 0 15,-29 0-15,1 0 0,27-28 16,-27 28-16,-1 0 16,-27 0-16,27 0 15,1 0-15,-1 0 0,-28 0 16,-28 0-16,28 0 15,0 0-15,-28 0 32,29 0-32,-1 0 15,28 0-15,29 0 0,-29 0 16,1 0-16,-1 0 16,1 0-16,-1 0 15,1 0-15,-29 0 0,28 0 16,1 0-16,-1 0 15,1 0-15,28 0 0,-29 0 16,29 0-16,-1 0 16,-27 0-16,28 0 15,-1 0-15,-27 0 16,28 28-16,-29-28 0,29 0 16,-29 0-16,29 29 15,-57-29-15,57 0 16,-29 0-16,1 0 0,28 28 15,-1-28-15,-27 0 16,-1 0-16,29 0 16,-29 0-16,29 0 0,0 28 15,0-28-15,-29 0 16,0 0-16,1 28 16,28-28-16,-29 0 15,29 29-15,0-29 16,-29 0-16,1 0 0,-29 0 15,56 0 1,1 28-16,-28 0 16,27-28-16,1 0 15,-28 0 1,27 0-16,-27 0 16,27 0-1,1 0-15,0 0 0,0 0 16,-1 0-16,1 0 15,0 0 1,0 0 0,-1 0-16,1 0 15,0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2030-59B7-D2E6-84DF-CDE9FF21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14FD7-982C-B763-60FE-7ADD6585B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EFFF-7A67-AB1A-FFBD-49A9CA4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C2BE-FE2B-82CE-C8DF-C793E36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66685-6C63-EED0-904C-A01F5177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6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D147-DAB3-290F-53DC-9C9ED895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631A3-42AF-A417-8005-47BAD394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E444-DA29-FE25-5BD0-889410BA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A9CC-59E5-A941-F5D8-5AEBAC0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467F-E3CC-3C22-07DD-8851A43B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0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74116-517E-54B2-101C-68A3AE9B7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8DD9B-8FCD-4F34-6F0B-7BC101FAA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3ECC-BF54-4A1C-B0CD-788FBDC2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5424-A540-6FA1-7F9D-D1A098D7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D648-67F6-B821-7ED7-E1C5B103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251B-2887-9F63-004C-B0213366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7C42-1AAC-FBBF-1A8A-191B2441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5012-D1C2-F2C4-8A2C-D5F3F369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FF12-7BDA-76EF-38E1-7B8D15EE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4A20-75A4-DD69-6EAC-C8E59E47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DF9D-FB07-2C87-AFD7-E5D69562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1B42-CFC1-94FB-A969-54878B5D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0A5C-D762-55DE-A047-15BFE4B4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0EE1-1529-D1EE-F96A-8C4C0E0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003C-8900-3E73-733E-C5C74CE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6771-8C7C-424A-7AC0-C081BE21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D002-5B89-8CEB-A43E-75CB7810D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CDE24-9198-9959-129D-B2DCDF90F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388B-3563-C98D-0DE7-658292C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B79B-6AF2-F18B-7D72-E6B48E31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DE40-84DC-0563-89F3-A8F891D3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4EE-6E2F-A4CA-055F-380DD27B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9566-3177-9A57-A599-4EB3E8E56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403B9-7523-7EFB-5ECF-50CB6F2B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8297F-2ADE-9981-82A1-294D1BC1C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304CE-4EBC-BF15-7701-F69BE47E9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43D0D-FB8E-8C72-7122-A1C9C7BE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0647C-CDE2-AB50-F93F-D33BD070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6BD1B-38D8-436A-9D99-3E8AB051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4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66C9-F4A2-9137-A106-099C198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6005-8A2F-7ACB-C59B-3704633F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1308-B172-B11B-39AD-30CD76C1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E354-0EF5-9792-C1B5-DF753BC6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3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BFF3D-C59E-E83D-2393-258817E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EA3DE-06C6-E91F-1898-191149D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95780-DC24-B74C-D893-CFB24D85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147-F043-79F8-160B-ED6776E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4445-4FA8-F172-08D8-91A29AB4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3E1C-0C88-27BB-D3A5-9BE619CD5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FBCF1-FD15-AF67-542A-2E12C7C3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431DA-8925-1963-D7DB-4253AC6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9E71D-9D97-BC84-D297-0E370EC3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9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ABD2-B7E9-D64E-0B18-4F04A1BF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655B0-A58E-5491-E142-31202EADD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CA53E-91C0-EC14-5B9E-A14FA1F0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246A-23A0-C7AE-5146-7FE91AD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5B8F-EE63-D033-6A1F-5773C69F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5901-2AD5-1615-5A23-95B734E9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7FA28-493E-4DEE-6CDD-A06A6ABB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168CF-287C-6C9D-684B-C776D674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FB7D-EC84-B368-F84A-0EA9CE4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891B-0D1F-47E3-BB81-42A320749B08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3176-4965-3C62-AD77-22F9D35A5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2B89-E0BD-D11C-85F3-A86EED184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0610-4E2C-491F-A440-9B1BA0D84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2E1D-5CC9-710E-BE06-DDEAC0DC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L1,2,3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5BE-E982-3B80-E7C1-CED19B541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UNIT-3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5658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7F0C-14C3-EA5E-C8A4-5C5DF57E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# write your code here</a:t>
            </a:r>
          </a:p>
          <a:p>
            <a:pPr marL="0" indent="0">
              <a:buNone/>
            </a:pPr>
            <a:r>
              <a:rPr lang="en-US" dirty="0"/>
              <a:t>def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sub(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print(a-b)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print(a*b)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a=int(input("a: "))</a:t>
            </a:r>
          </a:p>
          <a:p>
            <a:pPr marL="0" indent="0">
              <a:buNone/>
            </a:pPr>
            <a:r>
              <a:rPr lang="en-US" dirty="0"/>
              <a:t>b=int(input("b: "))</a:t>
            </a:r>
          </a:p>
          <a:p>
            <a:pPr marL="0" indent="0">
              <a:buNone/>
            </a:pPr>
            <a:r>
              <a:rPr lang="en-US" dirty="0"/>
              <a:t>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sub(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28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B3BB-6513-DA44-9591-4EFA5CAC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u="sng" dirty="0"/>
              <a:t>Docstring</a:t>
            </a:r>
          </a:p>
          <a:p>
            <a:pPr marL="0" indent="0" algn="just">
              <a:buNone/>
            </a:pPr>
            <a:r>
              <a:rPr lang="en-US" sz="2000" dirty="0"/>
              <a:t>A comment that occurs in the first line of the function body after the colon(:) is known as Docstring.</a:t>
            </a:r>
          </a:p>
          <a:p>
            <a:pPr marL="0" indent="0" algn="just">
              <a:buNone/>
            </a:pPr>
            <a:endParaRPr lang="en-US" sz="2000" b="1" u="sng" dirty="0"/>
          </a:p>
          <a:p>
            <a:pPr marL="0" indent="0" algn="just">
              <a:buNone/>
            </a:pPr>
            <a:r>
              <a:rPr lang="en-US" sz="2000" b="1" u="sng" dirty="0"/>
              <a:t>Let's understand the features of docstrings:</a:t>
            </a:r>
          </a:p>
          <a:p>
            <a:pPr algn="just"/>
            <a:r>
              <a:rPr lang="en-US" sz="2000" dirty="0"/>
              <a:t>It is called the Docstring.</a:t>
            </a:r>
          </a:p>
          <a:p>
            <a:pPr algn="just"/>
            <a:r>
              <a:rPr lang="en-US" sz="2000" dirty="0"/>
              <a:t>It is a string written between triple quotes """ """.</a:t>
            </a:r>
          </a:p>
          <a:p>
            <a:pPr algn="just"/>
            <a:r>
              <a:rPr lang="en-US" sz="2000" dirty="0"/>
              <a:t>It can have multiple lines.</a:t>
            </a:r>
          </a:p>
          <a:p>
            <a:pPr algn="just"/>
            <a:r>
              <a:rPr lang="en-US" sz="2000" dirty="0"/>
              <a:t>This string is available in the program as a __doc__ attribute.</a:t>
            </a:r>
          </a:p>
          <a:p>
            <a:pPr algn="just"/>
            <a:r>
              <a:rPr lang="en-US" sz="2000" dirty="0"/>
              <a:t>This is a very good practice when you write code and add a docstring to the function.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41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4332-3908-3253-5637-A56779C8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000" dirty="0"/>
              <a:t>1. A comment that occurs in the first line of the function body after the colon(:) is known as Docstring</a:t>
            </a:r>
          </a:p>
          <a:p>
            <a:pPr marL="0" indent="0">
              <a:buNone/>
            </a:pPr>
            <a:r>
              <a:rPr lang="en-US" sz="2000" dirty="0"/>
              <a:t>2. This docstring is available in the program as a __doc__ attribute.</a:t>
            </a:r>
          </a:p>
          <a:p>
            <a:pPr marL="0" indent="0">
              <a:buNone/>
            </a:pPr>
            <a:r>
              <a:rPr lang="en-US" sz="2000" dirty="0"/>
              <a:t>3. A docstring should have only one line.</a:t>
            </a:r>
          </a:p>
          <a:p>
            <a:pPr marL="0" indent="0">
              <a:buNone/>
            </a:pPr>
            <a:r>
              <a:rPr lang="en-US" sz="2000" dirty="0"/>
              <a:t>4. A docstring is written between triple quotes ""“</a:t>
            </a:r>
          </a:p>
          <a:p>
            <a:pPr marL="457200" indent="-457200">
              <a:buAutoNum type="alphaUcPeriod"/>
            </a:pPr>
            <a:r>
              <a:rPr lang="en-US" sz="2000" dirty="0"/>
              <a:t>1,2,3</a:t>
            </a:r>
          </a:p>
          <a:p>
            <a:pPr marL="457200" indent="-457200">
              <a:buAutoNum type="alphaUcPeriod"/>
            </a:pPr>
            <a:r>
              <a:rPr lang="en-US" sz="2000" dirty="0"/>
              <a:t>1,2 and 4</a:t>
            </a:r>
          </a:p>
          <a:p>
            <a:pPr marL="457200" indent="-457200">
              <a:buAutoNum type="alphaUcPeriod"/>
            </a:pPr>
            <a:r>
              <a:rPr lang="en-US" sz="2000" dirty="0"/>
              <a:t>2 and 4</a:t>
            </a:r>
          </a:p>
          <a:p>
            <a:pPr marL="457200" indent="-457200">
              <a:buAutoNum type="alphaUcPeriod"/>
            </a:pPr>
            <a:r>
              <a:rPr lang="en-US" sz="2000" dirty="0"/>
              <a:t>3 and 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00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4332-3908-3253-5637-A56779C8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000" dirty="0"/>
              <a:t>1. A comment that occurs in the first line of the function body after the colon(:) is known as Docstring</a:t>
            </a:r>
          </a:p>
          <a:p>
            <a:pPr marL="0" indent="0">
              <a:buNone/>
            </a:pPr>
            <a:r>
              <a:rPr lang="en-US" sz="2000" dirty="0"/>
              <a:t>2. This docstring is available in the program as a __doc__ attribute.</a:t>
            </a:r>
          </a:p>
          <a:p>
            <a:pPr marL="0" indent="0">
              <a:buNone/>
            </a:pPr>
            <a:r>
              <a:rPr lang="en-US" sz="2000" dirty="0"/>
              <a:t>3. A docstring should have only one line.</a:t>
            </a:r>
          </a:p>
          <a:p>
            <a:pPr marL="0" indent="0">
              <a:buNone/>
            </a:pPr>
            <a:r>
              <a:rPr lang="en-US" sz="2000" dirty="0"/>
              <a:t>4. A docstring is written between triple quotes ""“</a:t>
            </a:r>
          </a:p>
          <a:p>
            <a:pPr marL="457200" indent="-457200">
              <a:buAutoNum type="alphaUcPeriod"/>
            </a:pPr>
            <a:r>
              <a:rPr lang="en-US" sz="2000" dirty="0"/>
              <a:t>1,2,3</a:t>
            </a:r>
          </a:p>
          <a:p>
            <a:pPr marL="457200" indent="-457200">
              <a:buAutoNum type="alphaUcPeriod"/>
            </a:pPr>
            <a:r>
              <a:rPr lang="en-US" sz="2000" b="1" dirty="0"/>
              <a:t>1,2 and 4</a:t>
            </a:r>
          </a:p>
          <a:p>
            <a:pPr marL="457200" indent="-457200">
              <a:buAutoNum type="alphaUcPeriod"/>
            </a:pPr>
            <a:r>
              <a:rPr lang="en-US" sz="2000" dirty="0"/>
              <a:t>2 and 4</a:t>
            </a:r>
          </a:p>
          <a:p>
            <a:pPr marL="457200" indent="-457200">
              <a:buAutoNum type="alphaUcPeriod"/>
            </a:pPr>
            <a:r>
              <a:rPr lang="en-US" sz="2000" dirty="0"/>
              <a:t>3 and 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033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FE748-715B-1385-D8B5-ADCB3F661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2898"/>
            <a:ext cx="6188337" cy="4286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4F128-3B21-4794-D1F3-67D36740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37" y="221943"/>
            <a:ext cx="5760127" cy="43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1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9606-6BA1-8D3E-ACB6-C1F0A6E1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abc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"""Function is defined to print string </a:t>
            </a:r>
            <a:r>
              <a:rPr lang="en-US" dirty="0" err="1"/>
              <a:t>abc</a:t>
            </a:r>
            <a:r>
              <a:rPr lang="en-US" dirty="0"/>
              <a:t>."""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abc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pqr</a:t>
            </a:r>
            <a:r>
              <a:rPr lang="en-US" dirty="0"/>
              <a:t>(a, b):</a:t>
            </a:r>
          </a:p>
          <a:p>
            <a:pPr marL="0" indent="0">
              <a:buNone/>
            </a:pPr>
            <a:r>
              <a:rPr lang="en-US" dirty="0"/>
              <a:t>	"""Function is defined to print the product of parameters passed.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 -- is the first parameter.</a:t>
            </a:r>
          </a:p>
          <a:p>
            <a:pPr marL="0" indent="0">
              <a:buNone/>
            </a:pPr>
            <a:r>
              <a:rPr lang="en-US" dirty="0"/>
              <a:t>	b -- is the second parameter.</a:t>
            </a:r>
          </a:p>
          <a:p>
            <a:pPr marL="0" indent="0">
              <a:buNone/>
            </a:pPr>
            <a:r>
              <a:rPr lang="en-US" dirty="0"/>
              <a:t>	"""</a:t>
            </a:r>
          </a:p>
          <a:p>
            <a:pPr marL="0" indent="0">
              <a:buNone/>
            </a:pPr>
            <a:r>
              <a:rPr lang="en-US" dirty="0"/>
              <a:t>	print(a * b)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# Write your code here to print docstring's of </a:t>
            </a:r>
            <a:r>
              <a:rPr lang="en-US" dirty="0" err="1"/>
              <a:t>abc</a:t>
            </a:r>
            <a:r>
              <a:rPr lang="en-US" dirty="0"/>
              <a:t> and </a:t>
            </a:r>
            <a:r>
              <a:rPr lang="en-US" dirty="0" err="1"/>
              <a:t>pqr</a:t>
            </a:r>
            <a:r>
              <a:rPr lang="en-US" dirty="0"/>
              <a:t> methods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abc</a:t>
            </a:r>
            <a:r>
              <a:rPr lang="en-US" dirty="0"/>
              <a:t>.__doc__)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pqr</a:t>
            </a:r>
            <a:r>
              <a:rPr lang="en-US" dirty="0"/>
              <a:t>.__doc__)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F81D9A-B014-8362-BA3F-5B4454A02055}"/>
                  </a:ext>
                </a:extLst>
              </p14:cNvPr>
              <p14:cNvContentPartPr/>
              <p14:nvPr/>
            </p14:nvContentPartPr>
            <p14:xfrm>
              <a:off x="610560" y="5250240"/>
              <a:ext cx="2738160" cy="110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F81D9A-B014-8362-BA3F-5B4454A02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00" y="5240880"/>
                <a:ext cx="2756880" cy="11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32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E0E7-F516-20F3-3E0A-26924B42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Return statement in a function :</a:t>
            </a:r>
          </a:p>
          <a:p>
            <a:pPr marL="0" indent="0" algn="just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return statement is used to quit a function it is executing and to pass the control back to the statement from where it was called. The syntax of the return statement is as below:</a:t>
            </a:r>
          </a:p>
          <a:p>
            <a:pPr marL="0" indent="0" algn="just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return [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expression_list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/ value]</a:t>
            </a:r>
          </a:p>
          <a:p>
            <a:pPr marL="0" indent="0" algn="just">
              <a:buNone/>
            </a:pP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latin typeface="Aparajita" panose="02020603050405020304" pitchFamily="18" charset="0"/>
                <a:cs typeface="Aparajita" panose="02020603050405020304" pitchFamily="18" charset="0"/>
              </a:rPr>
              <a:t>Features of the return statement: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return statement can have an expression that gets evaluated and the value is returned or a value directly can be returned.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If there is no expression in the statement then the function will return None.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the function does not have a return statement as we have done a few functions in previous examples, then the function will return None.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Multiple values can be returned by a Python function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4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D9619-6EFB-3A94-F266-BC8858236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199" y="430783"/>
            <a:ext cx="8696325" cy="2871710"/>
          </a:xfrm>
        </p:spPr>
      </p:pic>
    </p:spTree>
    <p:extLst>
      <p:ext uri="{BB962C8B-B14F-4D97-AF65-F5344CB8AC3E}">
        <p14:creationId xmlns:p14="http://schemas.microsoft.com/office/powerpoint/2010/main" val="99031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A367-FA95-5EE3-8C9C-E97541CF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addavg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sum1=</a:t>
            </a:r>
            <a:r>
              <a:rPr lang="en-IN" dirty="0" err="1"/>
              <a:t>a+b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avg</a:t>
            </a:r>
            <a:r>
              <a:rPr lang="en-IN" dirty="0"/>
              <a:t>=sum1/2</a:t>
            </a:r>
          </a:p>
          <a:p>
            <a:pPr marL="0" indent="0">
              <a:buNone/>
            </a:pPr>
            <a:r>
              <a:rPr lang="en-IN" dirty="0"/>
              <a:t>	return sum1,avg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 sub(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return a-b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mul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return a*b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a=int(input("a: "))</a:t>
            </a:r>
          </a:p>
          <a:p>
            <a:pPr marL="0" indent="0">
              <a:buNone/>
            </a:pPr>
            <a:r>
              <a:rPr lang="en-IN" dirty="0"/>
              <a:t>b=int(input("b: "))</a:t>
            </a:r>
          </a:p>
          <a:p>
            <a:pPr marL="0" indent="0">
              <a:buNone/>
            </a:pPr>
            <a:r>
              <a:rPr lang="en-IN" dirty="0"/>
              <a:t>r1,r2=</a:t>
            </a:r>
            <a:r>
              <a:rPr lang="en-IN" dirty="0" err="1"/>
              <a:t>addavg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print("sum, average: ({}, {})".format(r1,r2))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subtraction:",sub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print("multiplication:",</a:t>
            </a:r>
            <a:r>
              <a:rPr lang="en-IN" dirty="0" err="1"/>
              <a:t>mul</a:t>
            </a:r>
            <a:r>
              <a:rPr lang="en-IN" dirty="0"/>
              <a:t>(</a:t>
            </a:r>
            <a:r>
              <a:rPr lang="en-IN" dirty="0" err="1"/>
              <a:t>a,b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4431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2C58E-B492-BD80-DDCB-51CA7B02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581" y="388213"/>
            <a:ext cx="9752399" cy="2657475"/>
          </a:xfrm>
        </p:spPr>
      </p:pic>
    </p:spTree>
    <p:extLst>
      <p:ext uri="{BB962C8B-B14F-4D97-AF65-F5344CB8AC3E}">
        <p14:creationId xmlns:p14="http://schemas.microsoft.com/office/powerpoint/2010/main" val="27886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8C7C-E95B-6498-8EFD-2C157889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6"/>
            <a:ext cx="10267765" cy="620549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 program is written to solve a simple/complex problem. Generally, a program solving simple problem is very easy to understand and also to identify mistakes, if any, in them. </a:t>
            </a:r>
          </a:p>
          <a:p>
            <a:pPr algn="just"/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The steps involved in the programs that solve large complex problems are huge and have thousands of lines of code and become difficult to understand. </a:t>
            </a:r>
            <a:r>
              <a:rPr lang="en-US" sz="20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So, large programs are subdivided into a number of smaller programs called subprograms.</a:t>
            </a:r>
          </a:p>
          <a:p>
            <a:pPr algn="just"/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Some times, we need to write a particular block of code that needs to be executed more than once in our program. An error in one such block may introduce many errors in the program. </a:t>
            </a:r>
            <a:r>
              <a:rPr lang="en-US" sz="20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This block of code can be grouped as a subprogram. Such subprograms specify one or more actions to be performed for the larger program. These subprograms are called functions.</a:t>
            </a:r>
          </a:p>
          <a:p>
            <a:pPr algn="just"/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Most programming languages provide this feature called functions , where we need to declare and define a group of statements once and that can be called and used whenever required. This saves both time and effort. So, </a:t>
            </a:r>
            <a:r>
              <a:rPr lang="en-US" sz="20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we can define a Function as a self-contained block of statements that specifies one or more actions to be performed.</a:t>
            </a:r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u="sng" dirty="0">
                <a:latin typeface="Aparajita" panose="02020603050405020304" pitchFamily="18" charset="0"/>
                <a:cs typeface="Aparajita" panose="02020603050405020304" pitchFamily="18" charset="0"/>
              </a:rPr>
              <a:t>The main reasons for using functions are: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To improve the readability of 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Improves the re-usability of the code, same function can be used in any program rather than writing the same 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debugging of the code would be easier if you use functions (errors are easy to be traced).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reduces the size of the code, duplicate set of statements are replaced by function calls.</a:t>
            </a:r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82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C484-487C-ADD2-337B-D436C39B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def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def sub(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return a-b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a=int(input("a: "))</a:t>
            </a:r>
          </a:p>
          <a:p>
            <a:pPr marL="0" indent="0">
              <a:buNone/>
            </a:pPr>
            <a:r>
              <a:rPr lang="en-US" dirty="0"/>
              <a:t>b=int(input("b: "))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addition:",add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subtraction:",sub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7C6DB-7B43-D8C3-22C7-21F190F1B398}"/>
              </a:ext>
            </a:extLst>
          </p:cNvPr>
          <p:cNvSpPr txBox="1"/>
          <p:nvPr/>
        </p:nvSpPr>
        <p:spPr>
          <a:xfrm>
            <a:off x="7608163" y="5868140"/>
            <a:ext cx="403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Lesson-1 completes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2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66BC-6446-34B7-6C90-F3428FD1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Aparajita" panose="02020603050405020304" pitchFamily="18" charset="0"/>
                <a:cs typeface="Aparajita" panose="02020603050405020304" pitchFamily="18" charset="0"/>
              </a:rPr>
              <a:t>ARGUMENT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An argument is an expression which is passed to a function by its caller, in order for the function to perform its task.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It is an expression in the comma-separated list bound by the parentheses in a function call expression. Arguments are local to the particular function.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These variables are placed in the function declaration and function call.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These arguments are defined in the calling function.</a:t>
            </a:r>
          </a:p>
          <a:p>
            <a:pPr marL="0" indent="0" algn="just">
              <a:buNone/>
            </a:pPr>
            <a:r>
              <a:rPr lang="en-US" sz="2200" b="1" dirty="0">
                <a:latin typeface="Aparajita" panose="02020603050405020304" pitchFamily="18" charset="0"/>
                <a:cs typeface="Aparajita" panose="02020603050405020304" pitchFamily="18" charset="0"/>
              </a:rPr>
              <a:t>PARAMETER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 Parameters are variables defined in the function to receive the arguments.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 Parameters are those defined in the function definition.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 Parameters are available only with in the specified function and parameters belong to the called function.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 Parameters are the local variables to the function.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Aparajita" panose="02020603050405020304" pitchFamily="18" charset="0"/>
                <a:cs typeface="Aparajita" panose="02020603050405020304" pitchFamily="18" charset="0"/>
              </a:rPr>
              <a:t> The Parameters occupy memory only when the function execution starts and are destroyed when the function execution completes.</a:t>
            </a:r>
            <a:endParaRPr lang="en-IN" sz="2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8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2BD6-570C-8888-5DBB-6FECA1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the correct statements given below:</a:t>
            </a:r>
          </a:p>
          <a:p>
            <a:pPr marL="0" indent="0">
              <a:buNone/>
            </a:pPr>
            <a:r>
              <a:rPr lang="en-US" sz="2000" dirty="0"/>
              <a:t>1. An argument is an expression which is passed to a function by its caller, in order for the function to perform its task.</a:t>
            </a:r>
          </a:p>
          <a:p>
            <a:pPr marL="0" indent="0">
              <a:buNone/>
            </a:pPr>
            <a:r>
              <a:rPr lang="en-US" sz="2000" dirty="0"/>
              <a:t>2. Arguments are local to the particular function.</a:t>
            </a:r>
          </a:p>
          <a:p>
            <a:pPr marL="0" indent="0">
              <a:buNone/>
            </a:pPr>
            <a:r>
              <a:rPr lang="en-US" sz="2000" dirty="0"/>
              <a:t>3. Parameters are available only with in the specified function and parameters belong to the called function.</a:t>
            </a:r>
          </a:p>
          <a:p>
            <a:pPr marL="0" indent="0">
              <a:buNone/>
            </a:pPr>
            <a:r>
              <a:rPr lang="en-US" sz="2000" dirty="0"/>
              <a:t>4. Parameters occupy memory through out the program execution.</a:t>
            </a:r>
          </a:p>
          <a:p>
            <a:pPr marL="457200" indent="-457200">
              <a:buAutoNum type="alphaUcPeriod"/>
            </a:pPr>
            <a:r>
              <a:rPr lang="en-US" sz="2000" dirty="0"/>
              <a:t>1 and 2</a:t>
            </a:r>
            <a:endParaRPr lang="en-IN" sz="2000" dirty="0"/>
          </a:p>
          <a:p>
            <a:pPr marL="457200" indent="-457200">
              <a:buAutoNum type="alphaUcPeriod"/>
            </a:pPr>
            <a:r>
              <a:rPr lang="en-IN" sz="2000" dirty="0"/>
              <a:t>1,2 and 3</a:t>
            </a:r>
          </a:p>
          <a:p>
            <a:pPr marL="457200" indent="-457200">
              <a:buAutoNum type="alphaUcPeriod"/>
            </a:pPr>
            <a:r>
              <a:rPr lang="en-IN" sz="2000" dirty="0"/>
              <a:t>2 and 3</a:t>
            </a:r>
          </a:p>
          <a:p>
            <a:pPr marL="457200" indent="-457200">
              <a:buAutoNum type="alphaUcPeriod"/>
            </a:pPr>
            <a:r>
              <a:rPr lang="en-IN" sz="2000" dirty="0"/>
              <a:t>1 and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08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2BD6-570C-8888-5DBB-6FECA1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the correct statements given below:</a:t>
            </a:r>
          </a:p>
          <a:p>
            <a:pPr marL="0" indent="0">
              <a:buNone/>
            </a:pPr>
            <a:r>
              <a:rPr lang="en-US" sz="2000" dirty="0"/>
              <a:t>1. An argument is an expression which is passed to a function by its caller, in order for the function to perform its task.</a:t>
            </a:r>
          </a:p>
          <a:p>
            <a:pPr marL="0" indent="0">
              <a:buNone/>
            </a:pPr>
            <a:r>
              <a:rPr lang="en-US" sz="2000" dirty="0"/>
              <a:t>2. Arguments are local to the particular function.</a:t>
            </a:r>
          </a:p>
          <a:p>
            <a:pPr marL="0" indent="0">
              <a:buNone/>
            </a:pPr>
            <a:r>
              <a:rPr lang="en-US" sz="2000" dirty="0"/>
              <a:t>3. Parameters are available only with in the specified function and parameters belong to the called function.</a:t>
            </a:r>
          </a:p>
          <a:p>
            <a:pPr marL="0" indent="0">
              <a:buNone/>
            </a:pPr>
            <a:r>
              <a:rPr lang="en-US" sz="2000" dirty="0"/>
              <a:t>4. Parameters occupy memory through out the program execution.</a:t>
            </a:r>
          </a:p>
          <a:p>
            <a:pPr marL="457200" indent="-457200">
              <a:buAutoNum type="alphaUcPeriod"/>
            </a:pPr>
            <a:r>
              <a:rPr lang="en-US" sz="2000" dirty="0"/>
              <a:t>1 and 2</a:t>
            </a:r>
            <a:endParaRPr lang="en-IN" sz="2000" dirty="0"/>
          </a:p>
          <a:p>
            <a:pPr marL="457200" indent="-457200">
              <a:buAutoNum type="alphaUcPeriod"/>
            </a:pPr>
            <a:r>
              <a:rPr lang="en-IN" sz="2000" b="1" dirty="0"/>
              <a:t>1,2 and 3</a:t>
            </a:r>
          </a:p>
          <a:p>
            <a:pPr marL="457200" indent="-457200">
              <a:buAutoNum type="alphaUcPeriod"/>
            </a:pPr>
            <a:r>
              <a:rPr lang="en-IN" sz="2000" dirty="0"/>
              <a:t>2 and 3</a:t>
            </a:r>
          </a:p>
          <a:p>
            <a:pPr marL="457200" indent="-457200">
              <a:buAutoNum type="alphaUcPeriod"/>
            </a:pPr>
            <a:r>
              <a:rPr lang="en-IN" sz="2000" dirty="0"/>
              <a:t>1 and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113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496CE-DACD-2D69-8FEC-5B465052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739" y="335386"/>
            <a:ext cx="8839200" cy="26479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DDC04-3B21-91E0-DC02-0F1D80E8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39" y="2983337"/>
            <a:ext cx="8839200" cy="3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2BD6-570C-8888-5DBB-6FECA1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a=int(input("a: "))</a:t>
            </a:r>
          </a:p>
          <a:p>
            <a:pPr marL="0" indent="0">
              <a:buNone/>
            </a:pPr>
            <a:r>
              <a:rPr lang="en-US" dirty="0"/>
              <a:t>b=int(input("b: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add(a, b):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print(add(</a:t>
            </a:r>
            <a:r>
              <a:rPr lang="en-US" dirty="0" err="1"/>
              <a:t>a,b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1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86FEF-B058-B4A4-860F-41D3BD6C9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8" y="122739"/>
            <a:ext cx="7349369" cy="43338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85DC7-F1C9-C512-0C6B-FD47BF13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3" y="4456614"/>
            <a:ext cx="7277794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40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2BD6-570C-8888-5DBB-6FECA1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sayhello</a:t>
            </a:r>
            <a:r>
              <a:rPr lang="en-IN" dirty="0"/>
              <a:t>(username):</a:t>
            </a:r>
          </a:p>
          <a:p>
            <a:pPr marL="0" indent="0">
              <a:buNone/>
            </a:pPr>
            <a:r>
              <a:rPr lang="en-IN" dirty="0"/>
              <a:t>	greet="Hello"</a:t>
            </a:r>
          </a:p>
          <a:p>
            <a:pPr marL="0" indent="0">
              <a:buNone/>
            </a:pPr>
            <a:r>
              <a:rPr lang="en-IN" dirty="0"/>
              <a:t>	print(greet+" "+username)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users = ['Ram', 'Mahesh', 'Vasudha', 'Uma', 'Sekhar', 'John']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users: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sayhello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328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2BD6-570C-8888-5DBB-6FECA1DBB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ED463-E399-C27E-6A3F-D9EB1A57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72" y="762000"/>
            <a:ext cx="893445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E05D9E-B64A-EAF3-6C59-3AA52874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13" y="3711860"/>
            <a:ext cx="8726057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6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8DB7-9C72-4092-2B41-F906D390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printPascal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	for line in range(1, n + 1):</a:t>
            </a:r>
          </a:p>
          <a:p>
            <a:pPr marL="0" indent="0">
              <a:buNone/>
            </a:pPr>
            <a:r>
              <a:rPr lang="en-US" dirty="0"/>
              <a:t>		C = 1; # used to represent C(line,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in range(1, line + 1):</a:t>
            </a:r>
          </a:p>
          <a:p>
            <a:pPr marL="0" indent="0">
              <a:buNone/>
            </a:pPr>
            <a:r>
              <a:rPr lang="en-US" dirty="0"/>
              <a:t>			print(C, end = " ");</a:t>
            </a:r>
          </a:p>
          <a:p>
            <a:pPr marL="0" indent="0">
              <a:buNone/>
            </a:pPr>
            <a:r>
              <a:rPr lang="en-US" dirty="0"/>
              <a:t>			C = int(C * (line - </a:t>
            </a:r>
            <a:r>
              <a:rPr lang="en-US" dirty="0" err="1"/>
              <a:t>i</a:t>
            </a:r>
            <a:r>
              <a:rPr lang="en-US" dirty="0"/>
              <a:t>) /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print();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Driver code</a:t>
            </a:r>
          </a:p>
          <a:p>
            <a:pPr marL="0" indent="0">
              <a:buNone/>
            </a:pPr>
            <a:r>
              <a:rPr lang="en-US" dirty="0"/>
              <a:t>n = int(input("num: "))</a:t>
            </a:r>
          </a:p>
          <a:p>
            <a:pPr marL="0" indent="0">
              <a:buNone/>
            </a:pPr>
            <a:r>
              <a:rPr lang="en-US" dirty="0" err="1"/>
              <a:t>printPascal</a:t>
            </a:r>
            <a:r>
              <a:rPr lang="en-US" dirty="0"/>
              <a:t>(n);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9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8C7C-E95B-6498-8EFD-2C157889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Which of the following option is correct?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1. A function is defined once but called many number of times.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2. Function is a block of statements to do one or more tasks.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3. By writing different functions in a program, increases the length of the code.</a:t>
            </a:r>
          </a:p>
          <a:p>
            <a:pPr marL="514350" indent="-514350"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1 only</a:t>
            </a:r>
          </a:p>
          <a:p>
            <a:pPr marL="514350" indent="-514350"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2 only</a:t>
            </a:r>
          </a:p>
          <a:p>
            <a:pPr marL="514350" indent="-514350"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1 and 2</a:t>
            </a:r>
          </a:p>
          <a:p>
            <a:pPr marL="514350" indent="-514350"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1 and 3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77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0FA2-EE50-DBA1-37C1-572C9922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3"/>
            <a:ext cx="10515600" cy="603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Keyword arguments</a:t>
            </a:r>
          </a:p>
          <a:p>
            <a:pPr marL="0" indent="0">
              <a:buNone/>
            </a:pPr>
            <a:r>
              <a:rPr lang="en-US" sz="2600" dirty="0">
                <a:latin typeface="Aparajita" panose="02020603050405020304" pitchFamily="18" charset="0"/>
                <a:cs typeface="Aparajita" panose="02020603050405020304" pitchFamily="18" charset="0"/>
              </a:rPr>
              <a:t>Whenever a function is called with some arguments, the arguments passed get assigned to the parameters of the function and the function uses these parameter values inside the body of the function.</a:t>
            </a:r>
          </a:p>
          <a:p>
            <a:pPr marL="0" indent="0">
              <a:buNone/>
            </a:pPr>
            <a:r>
              <a:rPr lang="en-US" sz="2600" b="1" dirty="0">
                <a:latin typeface="Aparajita" panose="02020603050405020304" pitchFamily="18" charset="0"/>
                <a:cs typeface="Aparajita" panose="02020603050405020304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Let's look at a function which takes two arguments name and age and prints whether the person can apply for voter id or not,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voter_id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(name, age).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first parameter is name which is a string and the second parameter is age which is an integer. Whenever we call this function, the first argument should be name and the second argument should be 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We cannot call this function with the first argument as age and second argument as 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These are called Positional arguments. Readers must examine the documentation to understand what the arguments mean, especially if there are many arguments. To avoid this problem, we use keyword arguments.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26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D2D2C-7904-3C25-20EA-226816D7E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1350"/>
            <a:ext cx="6462944" cy="62505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E5081-68CB-CF35-B3C2-4510AE6676EC}"/>
              </a:ext>
            </a:extLst>
          </p:cNvPr>
          <p:cNvSpPr txBox="1"/>
          <p:nvPr/>
        </p:nvSpPr>
        <p:spPr>
          <a:xfrm>
            <a:off x="6462945" y="1761684"/>
            <a:ext cx="56373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Notice the sequence in which the arguments are passed.</a:t>
            </a:r>
          </a:p>
          <a:p>
            <a:endParaRPr lang="en-IN" dirty="0"/>
          </a:p>
          <a:p>
            <a:r>
              <a:rPr lang="en-IN" dirty="0"/>
              <a:t>They are not in the same sequence as they are in the function definition.</a:t>
            </a:r>
          </a:p>
          <a:p>
            <a:endParaRPr lang="en-IN" dirty="0"/>
          </a:p>
          <a:p>
            <a:r>
              <a:rPr lang="en-IN" b="1" i="1" dirty="0"/>
              <a:t>This passing of arguments in any order by passing the names and assigning them to the right parameters is called keyword arguments.</a:t>
            </a:r>
          </a:p>
          <a:p>
            <a:endParaRPr lang="en-IN" dirty="0"/>
          </a:p>
          <a:p>
            <a:r>
              <a:rPr lang="en-IN" dirty="0"/>
              <a:t>Keyword arguments simply augment to Python’s core philosophy that “readability counts”.</a:t>
            </a:r>
          </a:p>
        </p:txBody>
      </p:sp>
    </p:spTree>
    <p:extLst>
      <p:ext uri="{BB962C8B-B14F-4D97-AF65-F5344CB8AC3E}">
        <p14:creationId xmlns:p14="http://schemas.microsoft.com/office/powerpoint/2010/main" val="2067342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9675-5C9E-41BD-3132-19FE18EA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Select all the correct statements given below.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1. When the values are passed, as arguments to the function in any order and these values get assigned, these arguments are called keyword arguments.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2. Calling the function add(a = 10,b = 20) or by add(10, 20) produce the same result.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3. Calling the function add(b = 20, a = 10) or by add(10, 20) do not produce the same result.</a:t>
            </a:r>
          </a:p>
          <a:p>
            <a:pPr marL="514350" indent="-514350" algn="l">
              <a:buAutoNum type="alphaUcPeriod"/>
            </a:pPr>
            <a:r>
              <a:rPr lang="en-US" sz="2400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 and 2</a:t>
            </a:r>
          </a:p>
          <a:p>
            <a:pPr marL="514350" indent="-514350" algn="l"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2 and 3</a:t>
            </a:r>
          </a:p>
          <a:p>
            <a:pPr marL="514350" indent="-514350" algn="l">
              <a:buAutoNum type="alphaUcPeriod"/>
            </a:pPr>
            <a:r>
              <a:rPr lang="en-US" sz="2400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 and 3</a:t>
            </a:r>
          </a:p>
          <a:p>
            <a:pPr marL="514350" indent="-514350" algn="l"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 only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131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9675-5C9E-41BD-3132-19FE18EA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Select all the correct statements given below.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1. When the values are passed, as arguments to the function in any order and these values get assigned, these arguments are called keyword arguments.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2. Calling the function add(a = 10,b = 20) or by add(10, 20) produce the same result.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3. Calling the function add(b = 20, a = 10) or by add(10, 20) do not produce the same result.</a:t>
            </a:r>
          </a:p>
          <a:p>
            <a:pPr marL="514350" indent="-514350" algn="l">
              <a:buAutoNum type="alphaUcPeriod"/>
            </a:pPr>
            <a:r>
              <a:rPr lang="en-US" sz="2400" b="1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 and 2</a:t>
            </a:r>
          </a:p>
          <a:p>
            <a:pPr marL="514350" indent="-514350" algn="l"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2 and 3</a:t>
            </a:r>
          </a:p>
          <a:p>
            <a:pPr marL="514350" indent="-514350" algn="l">
              <a:buAutoNum type="alphaUcPeriod"/>
            </a:pPr>
            <a:r>
              <a:rPr lang="en-US" sz="2400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 and 3</a:t>
            </a:r>
          </a:p>
          <a:p>
            <a:pPr marL="514350" indent="-514350" algn="l">
              <a:buAutoNum type="alphaU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 only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452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DAF93-8D1E-1947-3B00-2CCAB17F9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93" y="99743"/>
            <a:ext cx="8896350" cy="4486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23AC2-9D41-2207-C597-16F08A79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3" y="4586018"/>
            <a:ext cx="8943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6931-A365-2CF8-D0CB-FF02A6DD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keyword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your function here and perform arithmetic operations addition, subtraction, </a:t>
            </a:r>
            <a:r>
              <a:rPr lang="en-US" dirty="0" err="1"/>
              <a:t>multiplicateion</a:t>
            </a:r>
            <a:r>
              <a:rPr lang="en-US" dirty="0"/>
              <a:t> and print the result.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simplecalc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print("addition:",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subtraction:",a-b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multiplication:",a</a:t>
            </a:r>
            <a:r>
              <a:rPr lang="en-US" dirty="0"/>
              <a:t>*b)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simplecalc</a:t>
            </a:r>
            <a:r>
              <a:rPr lang="en-US" dirty="0"/>
              <a:t>(a = 3, b = 5)</a:t>
            </a:r>
          </a:p>
          <a:p>
            <a:pPr marL="0" indent="0">
              <a:buNone/>
            </a:pPr>
            <a:r>
              <a:rPr lang="en-US" dirty="0" err="1"/>
              <a:t>simplecalc</a:t>
            </a:r>
            <a:r>
              <a:rPr lang="en-US" dirty="0"/>
              <a:t>(b = 4, a = 5)</a:t>
            </a:r>
          </a:p>
          <a:p>
            <a:pPr marL="0" indent="0">
              <a:buNone/>
            </a:pPr>
            <a:r>
              <a:rPr lang="en-US" dirty="0"/>
              <a:t>#This function can also be called with positional arguments</a:t>
            </a:r>
          </a:p>
          <a:p>
            <a:pPr marL="0" indent="0">
              <a:buNone/>
            </a:pPr>
            <a:r>
              <a:rPr lang="en-US" dirty="0" err="1"/>
              <a:t>simplecalc</a:t>
            </a:r>
            <a:r>
              <a:rPr lang="en-US" dirty="0"/>
              <a:t>(8, 4)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679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F883D-C9CE-682D-9808-A94065B93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778" y="487169"/>
            <a:ext cx="8972550" cy="3524250"/>
          </a:xfrm>
        </p:spPr>
      </p:pic>
    </p:spTree>
    <p:extLst>
      <p:ext uri="{BB962C8B-B14F-4D97-AF65-F5344CB8AC3E}">
        <p14:creationId xmlns:p14="http://schemas.microsoft.com/office/powerpoint/2010/main" val="2112556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9CA7-9FF2-36E1-EF7B-6862E268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saysomething</a:t>
            </a:r>
            <a:r>
              <a:rPr lang="en-US" dirty="0"/>
              <a:t>(</a:t>
            </a:r>
            <a:r>
              <a:rPr lang="en-US" dirty="0" err="1"/>
              <a:t>name,message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print("Good"+" "+message+" "+name)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n=input("name: ")</a:t>
            </a:r>
          </a:p>
          <a:p>
            <a:pPr marL="0" indent="0">
              <a:buNone/>
            </a:pPr>
            <a:r>
              <a:rPr lang="en-US" dirty="0"/>
              <a:t>m=input("morning/night: ")</a:t>
            </a:r>
          </a:p>
          <a:p>
            <a:pPr marL="0" indent="0">
              <a:buNone/>
            </a:pPr>
            <a:r>
              <a:rPr lang="en-US" dirty="0" err="1"/>
              <a:t>saysomething</a:t>
            </a:r>
            <a:r>
              <a:rPr lang="en-US" dirty="0"/>
              <a:t>(name=</a:t>
            </a:r>
            <a:r>
              <a:rPr lang="en-US" dirty="0" err="1"/>
              <a:t>n,message</a:t>
            </a:r>
            <a:r>
              <a:rPr lang="en-US" dirty="0"/>
              <a:t>=m)</a:t>
            </a:r>
          </a:p>
          <a:p>
            <a:pPr marL="0" indent="0">
              <a:buNone/>
            </a:pPr>
            <a:r>
              <a:rPr lang="en-US" dirty="0" err="1"/>
              <a:t>saysomething</a:t>
            </a:r>
            <a:r>
              <a:rPr lang="en-US" dirty="0"/>
              <a:t>(message=</a:t>
            </a:r>
            <a:r>
              <a:rPr lang="en-US" dirty="0" err="1"/>
              <a:t>m,name</a:t>
            </a:r>
            <a:r>
              <a:rPr lang="en-US" dirty="0"/>
              <a:t>=n)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51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BE575-F74A-1E8B-6F7C-3B9BFD5C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598" y="212725"/>
            <a:ext cx="8104803" cy="5964238"/>
          </a:xfrm>
        </p:spPr>
      </p:pic>
    </p:spTree>
    <p:extLst>
      <p:ext uri="{BB962C8B-B14F-4D97-AF65-F5344CB8AC3E}">
        <p14:creationId xmlns:p14="http://schemas.microsoft.com/office/powerpoint/2010/main" val="4142773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3649-4477-0F2D-A799-7C4595CBA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5"/>
            <a:ext cx="10515600" cy="5928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nameage</a:t>
            </a:r>
            <a:r>
              <a:rPr lang="en-US" dirty="0"/>
              <a:t>(*, name, age):</a:t>
            </a:r>
          </a:p>
          <a:p>
            <a:pPr marL="0" indent="0">
              <a:buNone/>
            </a:pPr>
            <a:r>
              <a:rPr lang="en-US" dirty="0"/>
              <a:t>	print(name, age)</a:t>
            </a:r>
          </a:p>
          <a:p>
            <a:pPr marL="0" indent="0">
              <a:buNone/>
            </a:pPr>
            <a:r>
              <a:rPr lang="en-US" dirty="0"/>
              <a:t>n=input("name: ")</a:t>
            </a:r>
          </a:p>
          <a:p>
            <a:pPr marL="0" indent="0">
              <a:buNone/>
            </a:pPr>
            <a:r>
              <a:rPr lang="en-US" dirty="0"/>
              <a:t>a=int(input("age: "))</a:t>
            </a:r>
          </a:p>
          <a:p>
            <a:pPr marL="0" indent="0">
              <a:buNone/>
            </a:pPr>
            <a:r>
              <a:rPr lang="en-US" dirty="0" err="1"/>
              <a:t>nameage</a:t>
            </a:r>
            <a:r>
              <a:rPr lang="en-US" dirty="0"/>
              <a:t>(age = a, name = n)</a:t>
            </a:r>
          </a:p>
          <a:p>
            <a:pPr marL="0" indent="0">
              <a:buNone/>
            </a:pPr>
            <a:r>
              <a:rPr lang="en-US" dirty="0" err="1"/>
              <a:t>nameage</a:t>
            </a:r>
            <a:r>
              <a:rPr lang="en-US" dirty="0"/>
              <a:t>(name = n, age = a)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0B774-9A84-1C0F-F45D-474C031AB233}"/>
              </a:ext>
            </a:extLst>
          </p:cNvPr>
          <p:cNvSpPr txBox="1"/>
          <p:nvPr/>
        </p:nvSpPr>
        <p:spPr>
          <a:xfrm>
            <a:off x="8806649" y="5992427"/>
            <a:ext cx="313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2 ends here..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F947D-4FDE-7CFC-056B-091E88F175BC}"/>
              </a:ext>
            </a:extLst>
          </p:cNvPr>
          <p:cNvSpPr txBox="1"/>
          <p:nvPr/>
        </p:nvSpPr>
        <p:spPr>
          <a:xfrm>
            <a:off x="1207363" y="4279037"/>
            <a:ext cx="759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syntax will make sure we can pass only keyword arguments, but not positional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6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8C7C-E95B-6498-8EFD-2C157889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Which of the following option is correct?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1. A function is defined once but called many number of times.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2. Function is a block of statements to do one or more tasks.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3. By writing different functions in a program, increases the length of the code.</a:t>
            </a:r>
          </a:p>
          <a:p>
            <a:pPr marL="514350" indent="-514350"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1 only</a:t>
            </a:r>
          </a:p>
          <a:p>
            <a:pPr marL="514350" indent="-514350"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2 only</a:t>
            </a:r>
          </a:p>
          <a:p>
            <a:pPr marL="514350" indent="-514350">
              <a:buAutoNum type="alphaUcPeriod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1 and 2</a:t>
            </a:r>
          </a:p>
          <a:p>
            <a:pPr marL="514350" indent="-514350">
              <a:buAutoNum type="alphaUcPeriod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1 and 3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5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AFCC-53C9-E916-7720-089197BE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Default arguments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Function arguments can have default values.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 default value can be provided to an argument by the use of assignment operator (=). The default value is assigned only when no value is passed for that argument.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 case of passing a value for the parameter that has the default value, the default value is replaced with the passed value.</a:t>
            </a:r>
          </a:p>
          <a:p>
            <a:r>
              <a:rPr lang="en-US" sz="2400">
                <a:latin typeface="Aparajita" panose="02020603050405020304" pitchFamily="18" charset="0"/>
                <a:cs typeface="Aparajita" panose="02020603050405020304" pitchFamily="18" charset="0"/>
              </a:rPr>
              <a:t>Any number 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of arguments in any function can have default value.</a:t>
            </a: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31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D3653-FA60-D556-D819-14DEA1A66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200" y="319736"/>
            <a:ext cx="8791575" cy="3876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91551-D18B-A914-1E78-1E763B12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00" y="4196411"/>
            <a:ext cx="6928883" cy="23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0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A963-7F65-C65A-DC44-05F24A57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"/>
            <a:ext cx="10515600" cy="6097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simplecalc</a:t>
            </a:r>
            <a:r>
              <a:rPr lang="en-US" dirty="0"/>
              <a:t>(a, b = 100):</a:t>
            </a:r>
          </a:p>
          <a:p>
            <a:pPr marL="0" indent="0">
              <a:buNone/>
            </a:pPr>
            <a:r>
              <a:rPr lang="en-US" dirty="0"/>
              <a:t>	# write your code here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print("addition:",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subtraction:",a-b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multiplication:",a</a:t>
            </a:r>
            <a:r>
              <a:rPr lang="en-US" dirty="0"/>
              <a:t>*b)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num1=int(input("num1: "))</a:t>
            </a:r>
          </a:p>
          <a:p>
            <a:pPr marL="0" indent="0">
              <a:buNone/>
            </a:pPr>
            <a:r>
              <a:rPr lang="en-US" dirty="0"/>
              <a:t>num2=int(input("num2: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simplecalc</a:t>
            </a:r>
            <a:r>
              <a:rPr lang="en-US" dirty="0"/>
              <a:t>(a = num1)</a:t>
            </a:r>
          </a:p>
          <a:p>
            <a:pPr marL="0" indent="0">
              <a:buNone/>
            </a:pPr>
            <a:r>
              <a:rPr lang="en-US" dirty="0" err="1"/>
              <a:t>simplecalc</a:t>
            </a:r>
            <a:r>
              <a:rPr lang="en-US" dirty="0"/>
              <a:t>(b = num2, a = num1)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27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8B6C44-B77A-7368-F755-34522450E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1532731"/>
            <a:ext cx="8943975" cy="3190875"/>
          </a:xfrm>
        </p:spPr>
      </p:pic>
    </p:spTree>
    <p:extLst>
      <p:ext uri="{BB962C8B-B14F-4D97-AF65-F5344CB8AC3E}">
        <p14:creationId xmlns:p14="http://schemas.microsoft.com/office/powerpoint/2010/main" val="1125339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A963-7F65-C65A-DC44-05F24A57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"/>
            <a:ext cx="10515600" cy="6097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calculateTax</a:t>
            </a:r>
            <a:r>
              <a:rPr lang="en-IN" dirty="0"/>
              <a:t>(</a:t>
            </a:r>
            <a:r>
              <a:rPr lang="en-IN" dirty="0" err="1"/>
              <a:t>salary,percent</a:t>
            </a:r>
            <a:r>
              <a:rPr lang="en-IN" dirty="0"/>
              <a:t>=20):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taxAmount</a:t>
            </a:r>
            <a:r>
              <a:rPr lang="en-IN" dirty="0"/>
              <a:t>=(salary*percent)/100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taxAmount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salary=int(input("salary: "))</a:t>
            </a:r>
          </a:p>
          <a:p>
            <a:pPr marL="0" indent="0">
              <a:buNone/>
            </a:pPr>
            <a:r>
              <a:rPr lang="en-IN" dirty="0"/>
              <a:t>percent=float(input("tax percentage: "))</a:t>
            </a:r>
          </a:p>
          <a:p>
            <a:pPr marL="0" indent="0">
              <a:buNone/>
            </a:pPr>
            <a:r>
              <a:rPr lang="en-IN" dirty="0" err="1"/>
              <a:t>calculateTax</a:t>
            </a:r>
            <a:r>
              <a:rPr lang="en-IN" dirty="0"/>
              <a:t>(salary)</a:t>
            </a:r>
          </a:p>
          <a:p>
            <a:pPr marL="0" indent="0">
              <a:buNone/>
            </a:pPr>
            <a:r>
              <a:rPr lang="en-IN" dirty="0" err="1"/>
              <a:t>calculateTax</a:t>
            </a:r>
            <a:r>
              <a:rPr lang="en-IN" dirty="0"/>
              <a:t>(</a:t>
            </a:r>
            <a:r>
              <a:rPr lang="en-IN" dirty="0" err="1"/>
              <a:t>salary,percent</a:t>
            </a:r>
            <a:r>
              <a:rPr lang="en-IN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890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A963-7F65-C65A-DC44-05F24A57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"/>
            <a:ext cx="10515600" cy="60970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Important points on default arguments.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Function arguments can have default values in Python.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 default value can be provided to an argument by using assignment operator (=).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The default value is assigned only when no value is passed for that argument.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In case of passing a value for the parameter that has the default value, the default value is replaced with the passed value.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Any number of arguments in a function can have a default value.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But once we have a default argument, all the arguments to its right must also have default values.</a:t>
            </a:r>
          </a:p>
          <a:p>
            <a:pPr algn="just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This means Non-default arguments cannot follow default arguments.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41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9C26-ADB8-266F-EAC7-4D23CEB9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0437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Which of the following is the correct option?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1. Function arguments can have default values in Python.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2. The default value is assigned even when a value is passed for that argument.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3. Any number of arguments in a function can have a default values.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4. non-default arguments cannot follow default arguments.</a:t>
            </a:r>
          </a:p>
          <a:p>
            <a:pPr marL="514350" indent="-514350" algn="just">
              <a:buAutoNum type="alphaUcPeriod"/>
            </a:pPr>
            <a:r>
              <a:rPr lang="en-US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1,2 and 3</a:t>
            </a:r>
          </a:p>
          <a:p>
            <a:pPr marL="514350" indent="-514350" algn="just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</a:t>
            </a:r>
            <a:r>
              <a:rPr lang="en-US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and 2</a:t>
            </a:r>
          </a:p>
          <a:p>
            <a:pPr marL="514350" indent="-514350" algn="just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1,3 and 4</a:t>
            </a:r>
          </a:p>
          <a:p>
            <a:pPr marL="514350" indent="-514350" algn="just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All options are correct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419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9C26-ADB8-266F-EAC7-4D23CEB9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"/>
            <a:ext cx="10515600" cy="60437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Which of the following is the correct option?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1. Function arguments can have default values in Python.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2. The default value is assigned even when a value is passed for that argument.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3. Any number of arguments in a function can have a default values.</a:t>
            </a:r>
          </a:p>
          <a:p>
            <a:pPr marL="0" indent="0" algn="just">
              <a:buNone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4. non-default arguments cannot follow default arguments.</a:t>
            </a:r>
          </a:p>
          <a:p>
            <a:pPr marL="514350" indent="-514350" algn="just">
              <a:buAutoNum type="alphaUcPeriod"/>
            </a:pPr>
            <a:r>
              <a:rPr lang="en-US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1,2 and 3</a:t>
            </a:r>
          </a:p>
          <a:p>
            <a:pPr marL="514350" indent="-514350" algn="just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</a:t>
            </a:r>
            <a:r>
              <a:rPr lang="en-US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and 2</a:t>
            </a:r>
          </a:p>
          <a:p>
            <a:pPr marL="514350" indent="-514350" algn="just">
              <a:buAutoNum type="alphaUcPeriod"/>
            </a:pPr>
            <a:r>
              <a:rPr lang="en-US" b="1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1,3 and 4</a:t>
            </a:r>
          </a:p>
          <a:p>
            <a:pPr marL="514350" indent="-514350" algn="just">
              <a:buAutoNum type="alphaUcPeriod"/>
            </a:pPr>
            <a:r>
              <a:rPr lang="en-US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All options are correct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103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2D2B7-7BF4-6D97-FC9E-02743F67B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271" y="264380"/>
            <a:ext cx="8867775" cy="3943350"/>
          </a:xfrm>
        </p:spPr>
      </p:pic>
    </p:spTree>
    <p:extLst>
      <p:ext uri="{BB962C8B-B14F-4D97-AF65-F5344CB8AC3E}">
        <p14:creationId xmlns:p14="http://schemas.microsoft.com/office/powerpoint/2010/main" val="1302723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32A4-911D-4B6E-9DDE-114FBD84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sz="2400" dirty="0"/>
              <a:t>def fun1(name = '</a:t>
            </a:r>
            <a:r>
              <a:rPr lang="en-US" sz="2400" dirty="0" err="1"/>
              <a:t>Padma',age</a:t>
            </a:r>
            <a:r>
              <a:rPr lang="en-US" sz="2400" dirty="0"/>
              <a:t> = 12):</a:t>
            </a:r>
          </a:p>
          <a:p>
            <a:pPr marL="0" indent="0">
              <a:buNone/>
            </a:pPr>
            <a:r>
              <a:rPr lang="en-US" sz="2400" dirty="0"/>
              <a:t>	'''Body of the function'''</a:t>
            </a:r>
          </a:p>
          <a:p>
            <a:pPr marL="0" indent="0">
              <a:buNone/>
            </a:pPr>
            <a:r>
              <a:rPr lang="en-US" sz="2400" dirty="0"/>
              <a:t>	print (</a:t>
            </a:r>
            <a:r>
              <a:rPr lang="en-US" sz="2400" dirty="0" err="1"/>
              <a:t>name,"is",age</a:t>
            </a:r>
            <a:r>
              <a:rPr lang="en-US" sz="2400" dirty="0"/>
              <a:t>, "years old.")</a:t>
            </a:r>
          </a:p>
          <a:p>
            <a:pPr marL="0" indent="0">
              <a:buNone/>
            </a:pPr>
            <a:r>
              <a:rPr lang="en-US" sz="2400" dirty="0"/>
              <a:t>fun1('</a:t>
            </a:r>
            <a:r>
              <a:rPr lang="en-US" sz="2400" dirty="0" err="1"/>
              <a:t>Aruna</a:t>
            </a:r>
            <a:r>
              <a:rPr lang="en-US" sz="2400" dirty="0"/>
              <a:t>', 16)				#Call 1 -- positional parameters</a:t>
            </a:r>
          </a:p>
          <a:p>
            <a:pPr marL="0" indent="0">
              <a:buNone/>
            </a:pPr>
            <a:r>
              <a:rPr lang="en-US" sz="2400" dirty="0"/>
              <a:t>fun1(age = 16, name = 'Karuna’)		#Call 2 -- Keyword parameters</a:t>
            </a:r>
          </a:p>
          <a:p>
            <a:pPr marL="0" indent="0">
              <a:buNone/>
            </a:pPr>
            <a:r>
              <a:rPr lang="en-US" sz="2400" dirty="0"/>
              <a:t>fun1(age = 16)			</a:t>
            </a:r>
            <a:r>
              <a:rPr lang="en-US" sz="2400"/>
              <a:t>		#</a:t>
            </a:r>
            <a:r>
              <a:rPr lang="en-US" sz="2400" dirty="0"/>
              <a:t>Call 3 -- Name is default</a:t>
            </a:r>
          </a:p>
          <a:p>
            <a:pPr marL="0" indent="0">
              <a:buNone/>
            </a:pPr>
            <a:r>
              <a:rPr lang="en-US" sz="2400" dirty="0"/>
              <a:t>fun1(name = 'Karuna')			#Call 4 -- Age is default</a:t>
            </a:r>
          </a:p>
          <a:p>
            <a:pPr marL="0" indent="0">
              <a:buNone/>
            </a:pPr>
            <a:r>
              <a:rPr lang="en-US" sz="2400" dirty="0"/>
              <a:t>fun1()						#Call 5 -- Name and Age are default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2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299E9-3527-9CAB-897B-1645F1BA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72" y="180975"/>
            <a:ext cx="8905875" cy="28818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499EC-37EA-E0CC-B1A6-14329123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062796"/>
            <a:ext cx="8940322" cy="36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9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81CD-8AFC-8B87-9596-56FF12CD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19"/>
            <a:ext cx="10515600" cy="594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Arbitrary/Variable length arguments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 some cases, the user may not have an idea of the correct number of arguments that will be passed into a function During of execution.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This kind of scenario can be dealt with a function being defined for an arbitrary number of arguments and then called.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This is done by using an asterisk (*) in the function definition, where we use this before the parameter name to specify that these type of arguments can be many.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function body should be written in such a way to handle these arguments.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syntax for specifying arbitrary number of arguments are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   def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fun_name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( *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args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986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8C8A-8497-9876-EB67-9E02EFB3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400" dirty="0"/>
              <a:t>1. If the correct number of arguments that will be passed to a function at the time of execution is not known , we can use function with arbitrary arguments.</a:t>
            </a:r>
          </a:p>
          <a:p>
            <a:pPr marL="0" indent="0">
              <a:buNone/>
            </a:pPr>
            <a:r>
              <a:rPr lang="en-US" sz="2400" dirty="0"/>
              <a:t>2. Arbitrary arguments. is specified by using an asterisk (*) in the function definition before the parameter name.</a:t>
            </a:r>
          </a:p>
          <a:p>
            <a:pPr marL="0" indent="0">
              <a:buNone/>
            </a:pPr>
            <a:r>
              <a:rPr lang="en-US" sz="2400" dirty="0"/>
              <a:t>3. Arbitrary/Variable length arguments are two different functionalities.</a:t>
            </a:r>
          </a:p>
          <a:p>
            <a:pPr marL="457200" indent="-457200">
              <a:buAutoNum type="alphaUcPeriod"/>
            </a:pPr>
            <a:r>
              <a:rPr lang="en-US" sz="2400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 only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</a:p>
        </p:txBody>
      </p:sp>
    </p:spTree>
    <p:extLst>
      <p:ext uri="{BB962C8B-B14F-4D97-AF65-F5344CB8AC3E}">
        <p14:creationId xmlns:p14="http://schemas.microsoft.com/office/powerpoint/2010/main" val="2238380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8C8A-8497-9876-EB67-9E02EFB3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the correct option?</a:t>
            </a:r>
          </a:p>
          <a:p>
            <a:pPr marL="0" indent="0">
              <a:buNone/>
            </a:pPr>
            <a:r>
              <a:rPr lang="en-US" sz="2400" dirty="0"/>
              <a:t>1. If the correct number of arguments that will be passed to a function at the time of execution is not known , we can use function with arbitrary arguments.</a:t>
            </a:r>
          </a:p>
          <a:p>
            <a:pPr marL="0" indent="0">
              <a:buNone/>
            </a:pPr>
            <a:r>
              <a:rPr lang="en-US" sz="2400" dirty="0"/>
              <a:t>2. Arbitrary arguments. is specified by using an asterisk (*) in the function definition before the parameter name.</a:t>
            </a:r>
          </a:p>
          <a:p>
            <a:pPr marL="0" indent="0">
              <a:buNone/>
            </a:pPr>
            <a:r>
              <a:rPr lang="en-US" sz="2400" dirty="0"/>
              <a:t>3. Arbitrary/Variable length arguments are two different functionalities.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1 and 2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1 only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</a:p>
        </p:txBody>
      </p:sp>
    </p:spTree>
    <p:extLst>
      <p:ext uri="{BB962C8B-B14F-4D97-AF65-F5344CB8AC3E}">
        <p14:creationId xmlns:p14="http://schemas.microsoft.com/office/powerpoint/2010/main" val="742214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16E35-F81F-7A9D-5B64-553507D82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29" y="200025"/>
            <a:ext cx="8924925" cy="3228975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4D6F6F5-1572-60CC-7267-84E2938F1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29" y="3429000"/>
            <a:ext cx="89249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88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48A50-5D59-D0D2-061A-9BC49ADB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#Program to illustrate variable number of arguments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mySum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sum1 = 0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args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	sum1 = sum1 + </a:t>
            </a:r>
            <a:r>
              <a:rPr lang="en-IN" dirty="0" err="1"/>
              <a:t>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return(sum1)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mySum</a:t>
            </a:r>
            <a:r>
              <a:rPr lang="en-IN" dirty="0"/>
              <a:t>(1, 2, 3, 4, 5, 6, 7))	#7 arguments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mySum</a:t>
            </a:r>
            <a:r>
              <a:rPr lang="en-IN" dirty="0"/>
              <a:t>(1, 2))	           #2 arguments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mySum</a:t>
            </a:r>
            <a:r>
              <a:rPr lang="en-IN" dirty="0"/>
              <a:t>(1, 2, 3))	#3 arguments</a:t>
            </a:r>
          </a:p>
        </p:txBody>
      </p:sp>
    </p:spTree>
    <p:extLst>
      <p:ext uri="{BB962C8B-B14F-4D97-AF65-F5344CB8AC3E}">
        <p14:creationId xmlns:p14="http://schemas.microsoft.com/office/powerpoint/2010/main" val="2910938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F4BECB-7DC4-329B-277B-D60CB2BF6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99" y="695325"/>
            <a:ext cx="9010650" cy="2733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457ACE-795A-E1E7-0223-D6DB59DC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30" y="3491930"/>
            <a:ext cx="7800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79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98BA-8FDC-5DE7-F59A-98DC190B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#Program to illustrate Variable number of arguments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largestNumber</a:t>
            </a:r>
            <a:r>
              <a:rPr lang="en-US" dirty="0"/>
              <a:t>( * numbers):</a:t>
            </a:r>
          </a:p>
          <a:p>
            <a:pPr marL="0" indent="0">
              <a:buNone/>
            </a:pPr>
            <a:r>
              <a:rPr lang="en-US" dirty="0"/>
              <a:t>	m = numbers[0]</a:t>
            </a:r>
          </a:p>
          <a:p>
            <a:pPr marL="0" indent="0">
              <a:buNone/>
            </a:pPr>
            <a:r>
              <a:rPr lang="en-US" dirty="0"/>
              <a:t>	for num in numbers:</a:t>
            </a:r>
          </a:p>
          <a:p>
            <a:pPr marL="0" indent="0">
              <a:buNone/>
            </a:pPr>
            <a:r>
              <a:rPr lang="en-US" dirty="0"/>
              <a:t>		if num &gt; m:</a:t>
            </a:r>
          </a:p>
          <a:p>
            <a:pPr marL="0" indent="0">
              <a:buNone/>
            </a:pPr>
            <a:r>
              <a:rPr lang="en-US" dirty="0"/>
              <a:t>			m = num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print("</a:t>
            </a:r>
            <a:r>
              <a:rPr lang="en-US" dirty="0" err="1"/>
              <a:t>largest:",m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write your code 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largestNumber</a:t>
            </a:r>
            <a:r>
              <a:rPr lang="en-US" dirty="0"/>
              <a:t>(1, 2, 3, 4)	        		#4 arguments</a:t>
            </a:r>
          </a:p>
          <a:p>
            <a:pPr marL="0" indent="0">
              <a:buNone/>
            </a:pPr>
            <a:r>
              <a:rPr lang="en-US" dirty="0" err="1"/>
              <a:t>largestNumber</a:t>
            </a:r>
            <a:r>
              <a:rPr lang="en-US" dirty="0"/>
              <a:t>(8, 9, 3, 4, 2, 5)		#6 arguments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C306A-BE6C-3353-13FD-963D53B11861}"/>
              </a:ext>
            </a:extLst>
          </p:cNvPr>
          <p:cNvSpPr txBox="1"/>
          <p:nvPr/>
        </p:nvSpPr>
        <p:spPr>
          <a:xfrm>
            <a:off x="8175594" y="5992297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Lesson-3 ends here..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70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7F0C-14C3-EA5E-C8A4-5C5DF57E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helloworld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print("Hello World")</a:t>
            </a:r>
          </a:p>
          <a:p>
            <a:pPr marL="0" indent="0">
              <a:buNone/>
            </a:pPr>
            <a:r>
              <a:rPr lang="en-US" dirty="0"/>
              <a:t>	print("Good morning")</a:t>
            </a:r>
          </a:p>
          <a:p>
            <a:pPr marL="0" indent="0">
              <a:buNone/>
            </a:pPr>
            <a:r>
              <a:rPr lang="en-US" dirty="0"/>
              <a:t>	print("Have a nice day")</a:t>
            </a:r>
          </a:p>
          <a:p>
            <a:pPr marL="0" indent="0">
              <a:buNone/>
            </a:pPr>
            <a:r>
              <a:rPr lang="en-US" dirty="0"/>
              <a:t>	print("The function ends")</a:t>
            </a:r>
          </a:p>
          <a:p>
            <a:pPr marL="0" indent="0">
              <a:buNone/>
            </a:pPr>
            <a:r>
              <a:rPr lang="en-US" dirty="0" err="1"/>
              <a:t>helloworld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46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08D91-4446-D742-73E5-D94D1203A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00" y="88993"/>
            <a:ext cx="8953500" cy="27074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36F433-9B93-2E53-72A5-3433C8388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7" y="2858610"/>
            <a:ext cx="8885993" cy="37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1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7F0C-14C3-EA5E-C8A4-5C5DF57E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(x, y):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x+y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  <a:p>
            <a:pPr marL="0" indent="0">
              <a:buNone/>
            </a:pPr>
            <a:r>
              <a:rPr lang="es-ES" dirty="0" err="1"/>
              <a:t>def</a:t>
            </a:r>
            <a:r>
              <a:rPr lang="es-ES" dirty="0"/>
              <a:t> sub(x, y):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print</a:t>
            </a:r>
            <a:r>
              <a:rPr lang="es-ES" dirty="0"/>
              <a:t>(x-y)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mul</a:t>
            </a:r>
            <a:r>
              <a:rPr lang="es-ES" dirty="0"/>
              <a:t>(x, y):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print</a:t>
            </a:r>
            <a:r>
              <a:rPr lang="es-ES" dirty="0"/>
              <a:t>(x*y)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x=</a:t>
            </a:r>
            <a:r>
              <a:rPr lang="es-ES" dirty="0" err="1"/>
              <a:t>int</a:t>
            </a:r>
            <a:r>
              <a:rPr lang="es-ES" dirty="0"/>
              <a:t>(input("x: "))</a:t>
            </a:r>
          </a:p>
          <a:p>
            <a:pPr marL="0" indent="0">
              <a:buNone/>
            </a:pPr>
            <a:r>
              <a:rPr lang="es-ES" dirty="0"/>
              <a:t>y=</a:t>
            </a:r>
            <a:r>
              <a:rPr lang="es-ES" dirty="0" err="1"/>
              <a:t>int</a:t>
            </a:r>
            <a:r>
              <a:rPr lang="es-ES" dirty="0"/>
              <a:t>(input("y: "))</a:t>
            </a:r>
          </a:p>
          <a:p>
            <a:pPr marL="0" indent="0">
              <a:buNone/>
            </a:pPr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sub(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mul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06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7F0C-14C3-EA5E-C8A4-5C5DF57E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580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Calling a function: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Till now we have just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defined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 the functions. It means they are just written and have never been used.</a:t>
            </a:r>
            <a:b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To use a function (to execute the statements in the function), we need to call the function.</a:t>
            </a:r>
            <a:b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function is called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 by using the function name in the main program.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212529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Write a program to know how to call a function in Python.</a:t>
            </a:r>
          </a:p>
          <a:p>
            <a:pPr marL="0" indent="0" algn="just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Take two integer parameters a and b as input from the user using input() function. Define three functions with names add, sub and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mul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to perform addition, subtraction and multiplication on the given two parameters respectively, print the result as shown in the example.</a:t>
            </a:r>
          </a:p>
          <a:p>
            <a:pPr marL="0" indent="0" algn="just">
              <a:buNone/>
            </a:pPr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F0F28-EA9C-C598-39C7-33004A89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0" y="4187254"/>
            <a:ext cx="2571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3596</Words>
  <Application>Microsoft Office PowerPoint</Application>
  <PresentationFormat>Widescreen</PresentationFormat>
  <Paragraphs>382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Aparajita</vt:lpstr>
      <vt:lpstr>Arial</vt:lpstr>
      <vt:lpstr>Calibri</vt:lpstr>
      <vt:lpstr>Calibri Light</vt:lpstr>
      <vt:lpstr>Wingdings</vt:lpstr>
      <vt:lpstr>Office Theme</vt:lpstr>
      <vt:lpstr>L1,2,3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L1,2,3</dc:title>
  <dc:creator>Salil Batra</dc:creator>
  <cp:lastModifiedBy>Salil Batra</cp:lastModifiedBy>
  <cp:revision>1</cp:revision>
  <dcterms:created xsi:type="dcterms:W3CDTF">2022-10-02T11:24:00Z</dcterms:created>
  <dcterms:modified xsi:type="dcterms:W3CDTF">2022-11-03T09:48:28Z</dcterms:modified>
</cp:coreProperties>
</file>