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256" autoAdjust="0"/>
  </p:normalViewPr>
  <p:slideViewPr>
    <p:cSldViewPr snapToGrid="0">
      <p:cViewPr varScale="1">
        <p:scale>
          <a:sx n="82" d="100"/>
          <a:sy n="82" d="100"/>
        </p:scale>
        <p:origin x="72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lil Batra" userId="4d97008808f91814" providerId="LiveId" clId="{1EABC226-50BE-47B1-81E5-7C6DF1BB2E83}"/>
    <pc:docChg chg="addSld">
      <pc:chgData name="Salil Batra" userId="4d97008808f91814" providerId="LiveId" clId="{1EABC226-50BE-47B1-81E5-7C6DF1BB2E83}" dt="2022-10-27T11:07:23.144" v="0" actId="680"/>
      <pc:docMkLst>
        <pc:docMk/>
      </pc:docMkLst>
      <pc:sldChg chg="new">
        <pc:chgData name="Salil Batra" userId="4d97008808f91814" providerId="LiveId" clId="{1EABC226-50BE-47B1-81E5-7C6DF1BB2E83}" dt="2022-10-27T11:07:23.144" v="0" actId="680"/>
        <pc:sldMkLst>
          <pc:docMk/>
          <pc:sldMk cId="2678905548" sldId="290"/>
        </pc:sldMkLst>
      </pc:sldChg>
    </pc:docChg>
  </pc:docChgLst>
  <pc:docChgLst>
    <pc:chgData name="Salil Batra" userId="4d97008808f91814" providerId="LiveId" clId="{1934390B-8C48-46D4-9737-0FE5806239E6}"/>
    <pc:docChg chg="undo custSel addSld delSld modSld">
      <pc:chgData name="Salil Batra" userId="4d97008808f91814" providerId="LiveId" clId="{1934390B-8C48-46D4-9737-0FE5806239E6}" dt="2022-10-13T11:56:45.459" v="596" actId="20577"/>
      <pc:docMkLst>
        <pc:docMk/>
      </pc:docMkLst>
      <pc:sldChg chg="modSp mod">
        <pc:chgData name="Salil Batra" userId="4d97008808f91814" providerId="LiveId" clId="{1934390B-8C48-46D4-9737-0FE5806239E6}" dt="2022-10-13T11:52:52.150" v="592" actId="20577"/>
        <pc:sldMkLst>
          <pc:docMk/>
          <pc:sldMk cId="2960483523" sldId="256"/>
        </pc:sldMkLst>
        <pc:spChg chg="mod">
          <ac:chgData name="Salil Batra" userId="4d97008808f91814" providerId="LiveId" clId="{1934390B-8C48-46D4-9737-0FE5806239E6}" dt="2022-10-13T11:52:52.150" v="592" actId="20577"/>
          <ac:spMkLst>
            <pc:docMk/>
            <pc:sldMk cId="2960483523" sldId="256"/>
            <ac:spMk id="2" creationId="{C8296199-462B-3AEC-D450-137CD7B0FB57}"/>
          </ac:spMkLst>
        </pc:spChg>
      </pc:sldChg>
      <pc:sldChg chg="modSp mod">
        <pc:chgData name="Salil Batra" userId="4d97008808f91814" providerId="LiveId" clId="{1934390B-8C48-46D4-9737-0FE5806239E6}" dt="2022-10-12T16:04:39.586" v="1" actId="113"/>
        <pc:sldMkLst>
          <pc:docMk/>
          <pc:sldMk cId="70170458" sldId="257"/>
        </pc:sldMkLst>
        <pc:spChg chg="mod">
          <ac:chgData name="Salil Batra" userId="4d97008808f91814" providerId="LiveId" clId="{1934390B-8C48-46D4-9737-0FE5806239E6}" dt="2022-10-12T16:04:39.586" v="1" actId="113"/>
          <ac:spMkLst>
            <pc:docMk/>
            <pc:sldMk cId="70170458" sldId="257"/>
            <ac:spMk id="3" creationId="{EC9D8B6E-6745-D240-F6CB-C6CCFF2CBE48}"/>
          </ac:spMkLst>
        </pc:spChg>
      </pc:sldChg>
      <pc:sldChg chg="addSp delSp modSp new mod">
        <pc:chgData name="Salil Batra" userId="4d97008808f91814" providerId="LiveId" clId="{1934390B-8C48-46D4-9737-0FE5806239E6}" dt="2022-10-12T16:08:28.776" v="55" actId="1076"/>
        <pc:sldMkLst>
          <pc:docMk/>
          <pc:sldMk cId="4249036753" sldId="262"/>
        </pc:sldMkLst>
        <pc:spChg chg="del mod">
          <ac:chgData name="Salil Batra" userId="4d97008808f91814" providerId="LiveId" clId="{1934390B-8C48-46D4-9737-0FE5806239E6}" dt="2022-10-12T16:05:33.608" v="4" actId="478"/>
          <ac:spMkLst>
            <pc:docMk/>
            <pc:sldMk cId="4249036753" sldId="262"/>
            <ac:spMk id="2" creationId="{46829E64-19BE-8F2F-85E8-532C3D3DCBAB}"/>
          </ac:spMkLst>
        </pc:spChg>
        <pc:spChg chg="mod">
          <ac:chgData name="Salil Batra" userId="4d97008808f91814" providerId="LiveId" clId="{1934390B-8C48-46D4-9737-0FE5806239E6}" dt="2022-10-12T16:08:28.776" v="55" actId="1076"/>
          <ac:spMkLst>
            <pc:docMk/>
            <pc:sldMk cId="4249036753" sldId="262"/>
            <ac:spMk id="3" creationId="{CF2C518F-DDE1-5F09-4951-67CC9FB278F7}"/>
          </ac:spMkLst>
        </pc:spChg>
        <pc:picChg chg="add mod">
          <ac:chgData name="Salil Batra" userId="4d97008808f91814" providerId="LiveId" clId="{1934390B-8C48-46D4-9737-0FE5806239E6}" dt="2022-10-12T16:08:27.119" v="54" actId="14100"/>
          <ac:picMkLst>
            <pc:docMk/>
            <pc:sldMk cId="4249036753" sldId="262"/>
            <ac:picMk id="5" creationId="{FA30F786-943E-E551-EBAC-AFCCAB33AB52}"/>
          </ac:picMkLst>
        </pc:picChg>
      </pc:sldChg>
      <pc:sldChg chg="delSp modSp new mod">
        <pc:chgData name="Salil Batra" userId="4d97008808f91814" providerId="LiveId" clId="{1934390B-8C48-46D4-9737-0FE5806239E6}" dt="2022-10-12T16:18:23.835" v="72"/>
        <pc:sldMkLst>
          <pc:docMk/>
          <pc:sldMk cId="2143292238" sldId="263"/>
        </pc:sldMkLst>
        <pc:spChg chg="del">
          <ac:chgData name="Salil Batra" userId="4d97008808f91814" providerId="LiveId" clId="{1934390B-8C48-46D4-9737-0FE5806239E6}" dt="2022-10-12T16:18:02.805" v="57" actId="478"/>
          <ac:spMkLst>
            <pc:docMk/>
            <pc:sldMk cId="2143292238" sldId="263"/>
            <ac:spMk id="2" creationId="{C4A7B8AD-076C-E6D8-5522-5EAF4324A733}"/>
          </ac:spMkLst>
        </pc:spChg>
        <pc:spChg chg="mod">
          <ac:chgData name="Salil Batra" userId="4d97008808f91814" providerId="LiveId" clId="{1934390B-8C48-46D4-9737-0FE5806239E6}" dt="2022-10-12T16:18:23.835" v="72"/>
          <ac:spMkLst>
            <pc:docMk/>
            <pc:sldMk cId="2143292238" sldId="263"/>
            <ac:spMk id="3" creationId="{DDBF51D9-0C7D-EEB3-8EE0-EA9ADD0963E2}"/>
          </ac:spMkLst>
        </pc:spChg>
      </pc:sldChg>
      <pc:sldChg chg="delSp modSp new mod">
        <pc:chgData name="Salil Batra" userId="4d97008808f91814" providerId="LiveId" clId="{1934390B-8C48-46D4-9737-0FE5806239E6}" dt="2022-10-13T11:56:45.459" v="596" actId="20577"/>
        <pc:sldMkLst>
          <pc:docMk/>
          <pc:sldMk cId="3997963770" sldId="264"/>
        </pc:sldMkLst>
        <pc:spChg chg="del">
          <ac:chgData name="Salil Batra" userId="4d97008808f91814" providerId="LiveId" clId="{1934390B-8C48-46D4-9737-0FE5806239E6}" dt="2022-10-12T16:23:16.278" v="74" actId="478"/>
          <ac:spMkLst>
            <pc:docMk/>
            <pc:sldMk cId="3997963770" sldId="264"/>
            <ac:spMk id="2" creationId="{DF82BFFE-180F-F2E1-58CD-E4863042B439}"/>
          </ac:spMkLst>
        </pc:spChg>
        <pc:spChg chg="mod">
          <ac:chgData name="Salil Batra" userId="4d97008808f91814" providerId="LiveId" clId="{1934390B-8C48-46D4-9737-0FE5806239E6}" dt="2022-10-13T11:56:45.459" v="596" actId="20577"/>
          <ac:spMkLst>
            <pc:docMk/>
            <pc:sldMk cId="3997963770" sldId="264"/>
            <ac:spMk id="3" creationId="{B57C5EE5-024D-A58C-9D70-D455A5F34EE1}"/>
          </ac:spMkLst>
        </pc:spChg>
      </pc:sldChg>
      <pc:sldChg chg="addSp delSp modSp new mod">
        <pc:chgData name="Salil Batra" userId="4d97008808f91814" providerId="LiveId" clId="{1934390B-8C48-46D4-9737-0FE5806239E6}" dt="2022-10-12T16:25:44.474" v="88" actId="14100"/>
        <pc:sldMkLst>
          <pc:docMk/>
          <pc:sldMk cId="3775193638" sldId="265"/>
        </pc:sldMkLst>
        <pc:spChg chg="del">
          <ac:chgData name="Salil Batra" userId="4d97008808f91814" providerId="LiveId" clId="{1934390B-8C48-46D4-9737-0FE5806239E6}" dt="2022-10-12T16:25:16.810" v="81" actId="478"/>
          <ac:spMkLst>
            <pc:docMk/>
            <pc:sldMk cId="3775193638" sldId="265"/>
            <ac:spMk id="2" creationId="{C6EC5604-87D8-607F-AD19-DCE293D4970E}"/>
          </ac:spMkLst>
        </pc:spChg>
        <pc:spChg chg="del mod">
          <ac:chgData name="Salil Batra" userId="4d97008808f91814" providerId="LiveId" clId="{1934390B-8C48-46D4-9737-0FE5806239E6}" dt="2022-10-12T16:25:21.980" v="84" actId="22"/>
          <ac:spMkLst>
            <pc:docMk/>
            <pc:sldMk cId="3775193638" sldId="265"/>
            <ac:spMk id="3" creationId="{ECF0F6D0-045F-E2FB-394F-03CB013D6B8E}"/>
          </ac:spMkLst>
        </pc:spChg>
        <pc:picChg chg="add mod ord">
          <ac:chgData name="Salil Batra" userId="4d97008808f91814" providerId="LiveId" clId="{1934390B-8C48-46D4-9737-0FE5806239E6}" dt="2022-10-12T16:25:24.251" v="85" actId="1076"/>
          <ac:picMkLst>
            <pc:docMk/>
            <pc:sldMk cId="3775193638" sldId="265"/>
            <ac:picMk id="5" creationId="{127C8563-BED8-336C-A91C-7D5513BBD539}"/>
          </ac:picMkLst>
        </pc:picChg>
        <pc:picChg chg="add mod">
          <ac:chgData name="Salil Batra" userId="4d97008808f91814" providerId="LiveId" clId="{1934390B-8C48-46D4-9737-0FE5806239E6}" dt="2022-10-12T16:25:44.474" v="88" actId="14100"/>
          <ac:picMkLst>
            <pc:docMk/>
            <pc:sldMk cId="3775193638" sldId="265"/>
            <ac:picMk id="7" creationId="{1A3476E2-B9EC-E8C9-0FF2-D45FA71E89B6}"/>
          </ac:picMkLst>
        </pc:picChg>
      </pc:sldChg>
      <pc:sldChg chg="delSp modSp new mod">
        <pc:chgData name="Salil Batra" userId="4d97008808f91814" providerId="LiveId" clId="{1934390B-8C48-46D4-9737-0FE5806239E6}" dt="2022-10-12T16:26:30.632" v="105"/>
        <pc:sldMkLst>
          <pc:docMk/>
          <pc:sldMk cId="1800936285" sldId="266"/>
        </pc:sldMkLst>
        <pc:spChg chg="del">
          <ac:chgData name="Salil Batra" userId="4d97008808f91814" providerId="LiveId" clId="{1934390B-8C48-46D4-9737-0FE5806239E6}" dt="2022-10-12T16:25:50.351" v="90" actId="478"/>
          <ac:spMkLst>
            <pc:docMk/>
            <pc:sldMk cId="1800936285" sldId="266"/>
            <ac:spMk id="2" creationId="{151996A5-C08A-419C-54F4-EFE843A0F767}"/>
          </ac:spMkLst>
        </pc:spChg>
        <pc:spChg chg="mod">
          <ac:chgData name="Salil Batra" userId="4d97008808f91814" providerId="LiveId" clId="{1934390B-8C48-46D4-9737-0FE5806239E6}" dt="2022-10-12T16:26:30.632" v="105"/>
          <ac:spMkLst>
            <pc:docMk/>
            <pc:sldMk cId="1800936285" sldId="266"/>
            <ac:spMk id="3" creationId="{42CE74CE-72CF-8AFA-53C7-F9694874B8CD}"/>
          </ac:spMkLst>
        </pc:spChg>
      </pc:sldChg>
      <pc:sldChg chg="delSp modSp new mod">
        <pc:chgData name="Salil Batra" userId="4d97008808f91814" providerId="LiveId" clId="{1934390B-8C48-46D4-9737-0FE5806239E6}" dt="2022-10-12T16:28:44.651" v="130" actId="27636"/>
        <pc:sldMkLst>
          <pc:docMk/>
          <pc:sldMk cId="1499896493" sldId="267"/>
        </pc:sldMkLst>
        <pc:spChg chg="del">
          <ac:chgData name="Salil Batra" userId="4d97008808f91814" providerId="LiveId" clId="{1934390B-8C48-46D4-9737-0FE5806239E6}" dt="2022-10-12T16:27:35.491" v="107" actId="478"/>
          <ac:spMkLst>
            <pc:docMk/>
            <pc:sldMk cId="1499896493" sldId="267"/>
            <ac:spMk id="2" creationId="{7DB211DD-41D4-4EE4-2EF2-CE4A2DB06F2E}"/>
          </ac:spMkLst>
        </pc:spChg>
        <pc:spChg chg="mod">
          <ac:chgData name="Salil Batra" userId="4d97008808f91814" providerId="LiveId" clId="{1934390B-8C48-46D4-9737-0FE5806239E6}" dt="2022-10-12T16:28:44.651" v="130" actId="27636"/>
          <ac:spMkLst>
            <pc:docMk/>
            <pc:sldMk cId="1499896493" sldId="267"/>
            <ac:spMk id="3" creationId="{4AE2D4E0-4949-8168-108E-B729F47F0508}"/>
          </ac:spMkLst>
        </pc:spChg>
      </pc:sldChg>
      <pc:sldChg chg="delSp modSp new mod">
        <pc:chgData name="Salil Batra" userId="4d97008808f91814" providerId="LiveId" clId="{1934390B-8C48-46D4-9737-0FE5806239E6}" dt="2022-10-12T16:40:28.810" v="247" actId="2711"/>
        <pc:sldMkLst>
          <pc:docMk/>
          <pc:sldMk cId="558136171" sldId="268"/>
        </pc:sldMkLst>
        <pc:spChg chg="del">
          <ac:chgData name="Salil Batra" userId="4d97008808f91814" providerId="LiveId" clId="{1934390B-8C48-46D4-9737-0FE5806239E6}" dt="2022-10-12T16:29:21.990" v="132" actId="478"/>
          <ac:spMkLst>
            <pc:docMk/>
            <pc:sldMk cId="558136171" sldId="268"/>
            <ac:spMk id="2" creationId="{9B428A6A-7775-D765-DBFD-D1D86D986655}"/>
          </ac:spMkLst>
        </pc:spChg>
        <pc:spChg chg="mod">
          <ac:chgData name="Salil Batra" userId="4d97008808f91814" providerId="LiveId" clId="{1934390B-8C48-46D4-9737-0FE5806239E6}" dt="2022-10-12T16:40:28.810" v="247" actId="2711"/>
          <ac:spMkLst>
            <pc:docMk/>
            <pc:sldMk cId="558136171" sldId="268"/>
            <ac:spMk id="3" creationId="{FF996469-7858-8A61-9035-856D3E947030}"/>
          </ac:spMkLst>
        </pc:spChg>
      </pc:sldChg>
      <pc:sldChg chg="modSp add mod">
        <pc:chgData name="Salil Batra" userId="4d97008808f91814" providerId="LiveId" clId="{1934390B-8C48-46D4-9737-0FE5806239E6}" dt="2022-10-12T16:40:36.565" v="248" actId="2711"/>
        <pc:sldMkLst>
          <pc:docMk/>
          <pc:sldMk cId="3848448509" sldId="269"/>
        </pc:sldMkLst>
        <pc:spChg chg="mod">
          <ac:chgData name="Salil Batra" userId="4d97008808f91814" providerId="LiveId" clId="{1934390B-8C48-46D4-9737-0FE5806239E6}" dt="2022-10-12T16:40:36.565" v="248" actId="2711"/>
          <ac:spMkLst>
            <pc:docMk/>
            <pc:sldMk cId="3848448509" sldId="269"/>
            <ac:spMk id="3" creationId="{FF996469-7858-8A61-9035-856D3E947030}"/>
          </ac:spMkLst>
        </pc:spChg>
      </pc:sldChg>
      <pc:sldChg chg="addSp delSp modSp new mod">
        <pc:chgData name="Salil Batra" userId="4d97008808f91814" providerId="LiveId" clId="{1934390B-8C48-46D4-9737-0FE5806239E6}" dt="2022-10-12T16:41:56.335" v="258" actId="14100"/>
        <pc:sldMkLst>
          <pc:docMk/>
          <pc:sldMk cId="1669073521" sldId="270"/>
        </pc:sldMkLst>
        <pc:spChg chg="del">
          <ac:chgData name="Salil Batra" userId="4d97008808f91814" providerId="LiveId" clId="{1934390B-8C48-46D4-9737-0FE5806239E6}" dt="2022-10-12T16:41:08.251" v="250" actId="478"/>
          <ac:spMkLst>
            <pc:docMk/>
            <pc:sldMk cId="1669073521" sldId="270"/>
            <ac:spMk id="2" creationId="{47B12A6F-4B3E-68F7-1D5C-C041A76BA5EB}"/>
          </ac:spMkLst>
        </pc:spChg>
        <pc:spChg chg="del mod">
          <ac:chgData name="Salil Batra" userId="4d97008808f91814" providerId="LiveId" clId="{1934390B-8C48-46D4-9737-0FE5806239E6}" dt="2022-10-12T16:41:16.099" v="253" actId="22"/>
          <ac:spMkLst>
            <pc:docMk/>
            <pc:sldMk cId="1669073521" sldId="270"/>
            <ac:spMk id="3" creationId="{B11AE77C-C80D-3EFB-C86F-E53BF15FE850}"/>
          </ac:spMkLst>
        </pc:spChg>
        <pc:picChg chg="add mod ord">
          <ac:chgData name="Salil Batra" userId="4d97008808f91814" providerId="LiveId" clId="{1934390B-8C48-46D4-9737-0FE5806239E6}" dt="2022-10-12T16:41:18.411" v="254" actId="1076"/>
          <ac:picMkLst>
            <pc:docMk/>
            <pc:sldMk cId="1669073521" sldId="270"/>
            <ac:picMk id="5" creationId="{A45977BC-8F6D-9932-6C36-2E441425D79E}"/>
          </ac:picMkLst>
        </pc:picChg>
        <pc:picChg chg="add mod">
          <ac:chgData name="Salil Batra" userId="4d97008808f91814" providerId="LiveId" clId="{1934390B-8C48-46D4-9737-0FE5806239E6}" dt="2022-10-12T16:41:56.335" v="258" actId="14100"/>
          <ac:picMkLst>
            <pc:docMk/>
            <pc:sldMk cId="1669073521" sldId="270"/>
            <ac:picMk id="7" creationId="{3214A7BD-3960-BCF5-9F98-DAA1539BED69}"/>
          </ac:picMkLst>
        </pc:picChg>
      </pc:sldChg>
      <pc:sldChg chg="delSp modSp new mod">
        <pc:chgData name="Salil Batra" userId="4d97008808f91814" providerId="LiveId" clId="{1934390B-8C48-46D4-9737-0FE5806239E6}" dt="2022-10-12T16:42:51.379" v="275" actId="27636"/>
        <pc:sldMkLst>
          <pc:docMk/>
          <pc:sldMk cId="3874508083" sldId="271"/>
        </pc:sldMkLst>
        <pc:spChg chg="del mod">
          <ac:chgData name="Salil Batra" userId="4d97008808f91814" providerId="LiveId" clId="{1934390B-8C48-46D4-9737-0FE5806239E6}" dt="2022-10-12T16:42:42.915" v="261" actId="478"/>
          <ac:spMkLst>
            <pc:docMk/>
            <pc:sldMk cId="3874508083" sldId="271"/>
            <ac:spMk id="2" creationId="{0D14DE30-CA1A-F464-A61A-B470050FA7C8}"/>
          </ac:spMkLst>
        </pc:spChg>
        <pc:spChg chg="mod">
          <ac:chgData name="Salil Batra" userId="4d97008808f91814" providerId="LiveId" clId="{1934390B-8C48-46D4-9737-0FE5806239E6}" dt="2022-10-12T16:42:51.379" v="275" actId="27636"/>
          <ac:spMkLst>
            <pc:docMk/>
            <pc:sldMk cId="3874508083" sldId="271"/>
            <ac:spMk id="3" creationId="{6DEEB4E2-33FD-AF56-542D-ED6635311642}"/>
          </ac:spMkLst>
        </pc:spChg>
      </pc:sldChg>
      <pc:sldChg chg="addSp delSp modSp new mod">
        <pc:chgData name="Salil Batra" userId="4d97008808f91814" providerId="LiveId" clId="{1934390B-8C48-46D4-9737-0FE5806239E6}" dt="2022-10-12T16:44:06.362" v="285" actId="14100"/>
        <pc:sldMkLst>
          <pc:docMk/>
          <pc:sldMk cId="2252788742" sldId="272"/>
        </pc:sldMkLst>
        <pc:spChg chg="del mod">
          <ac:chgData name="Salil Batra" userId="4d97008808f91814" providerId="LiveId" clId="{1934390B-8C48-46D4-9737-0FE5806239E6}" dt="2022-10-12T16:43:37.352" v="278" actId="478"/>
          <ac:spMkLst>
            <pc:docMk/>
            <pc:sldMk cId="2252788742" sldId="272"/>
            <ac:spMk id="2" creationId="{BD14B37B-103A-DED1-9DAE-CBEFD7F6CA3F}"/>
          </ac:spMkLst>
        </pc:spChg>
        <pc:spChg chg="del mod">
          <ac:chgData name="Salil Batra" userId="4d97008808f91814" providerId="LiveId" clId="{1934390B-8C48-46D4-9737-0FE5806239E6}" dt="2022-10-12T16:43:44.974" v="281" actId="22"/>
          <ac:spMkLst>
            <pc:docMk/>
            <pc:sldMk cId="2252788742" sldId="272"/>
            <ac:spMk id="3" creationId="{765D1A94-53F4-3EFF-891B-A9F93078AB23}"/>
          </ac:spMkLst>
        </pc:spChg>
        <pc:picChg chg="add mod ord">
          <ac:chgData name="Salil Batra" userId="4d97008808f91814" providerId="LiveId" clId="{1934390B-8C48-46D4-9737-0FE5806239E6}" dt="2022-10-12T16:43:46.908" v="282" actId="1076"/>
          <ac:picMkLst>
            <pc:docMk/>
            <pc:sldMk cId="2252788742" sldId="272"/>
            <ac:picMk id="5" creationId="{DDCB84C8-FE9C-CD66-7390-0B49C311F905}"/>
          </ac:picMkLst>
        </pc:picChg>
        <pc:picChg chg="add mod">
          <ac:chgData name="Salil Batra" userId="4d97008808f91814" providerId="LiveId" clId="{1934390B-8C48-46D4-9737-0FE5806239E6}" dt="2022-10-12T16:44:06.362" v="285" actId="14100"/>
          <ac:picMkLst>
            <pc:docMk/>
            <pc:sldMk cId="2252788742" sldId="272"/>
            <ac:picMk id="7" creationId="{9E5D1E19-6120-09B0-0B3B-B3994848C07C}"/>
          </ac:picMkLst>
        </pc:picChg>
      </pc:sldChg>
      <pc:sldChg chg="delSp modSp new mod">
        <pc:chgData name="Salil Batra" userId="4d97008808f91814" providerId="LiveId" clId="{1934390B-8C48-46D4-9737-0FE5806239E6}" dt="2022-10-12T16:44:43.157" v="301"/>
        <pc:sldMkLst>
          <pc:docMk/>
          <pc:sldMk cId="3720290554" sldId="273"/>
        </pc:sldMkLst>
        <pc:spChg chg="del mod">
          <ac:chgData name="Salil Batra" userId="4d97008808f91814" providerId="LiveId" clId="{1934390B-8C48-46D4-9737-0FE5806239E6}" dt="2022-10-12T16:44:11.771" v="288" actId="478"/>
          <ac:spMkLst>
            <pc:docMk/>
            <pc:sldMk cId="3720290554" sldId="273"/>
            <ac:spMk id="2" creationId="{496A8814-44FF-499D-71BA-D0B0E86F4F94}"/>
          </ac:spMkLst>
        </pc:spChg>
        <pc:spChg chg="mod">
          <ac:chgData name="Salil Batra" userId="4d97008808f91814" providerId="LiveId" clId="{1934390B-8C48-46D4-9737-0FE5806239E6}" dt="2022-10-12T16:44:43.157" v="301"/>
          <ac:spMkLst>
            <pc:docMk/>
            <pc:sldMk cId="3720290554" sldId="273"/>
            <ac:spMk id="3" creationId="{116284AD-3B58-15A1-24E3-36B81F7425E4}"/>
          </ac:spMkLst>
        </pc:spChg>
      </pc:sldChg>
      <pc:sldChg chg="addSp delSp modSp new mod">
        <pc:chgData name="Salil Batra" userId="4d97008808f91814" providerId="LiveId" clId="{1934390B-8C48-46D4-9737-0FE5806239E6}" dt="2022-10-12T16:45:42.150" v="311" actId="14100"/>
        <pc:sldMkLst>
          <pc:docMk/>
          <pc:sldMk cId="1653024547" sldId="274"/>
        </pc:sldMkLst>
        <pc:spChg chg="del mod">
          <ac:chgData name="Salil Batra" userId="4d97008808f91814" providerId="LiveId" clId="{1934390B-8C48-46D4-9737-0FE5806239E6}" dt="2022-10-12T16:45:09.485" v="304" actId="478"/>
          <ac:spMkLst>
            <pc:docMk/>
            <pc:sldMk cId="1653024547" sldId="274"/>
            <ac:spMk id="2" creationId="{83390C5B-A2FC-B4A5-52BB-B52719CE0B6F}"/>
          </ac:spMkLst>
        </pc:spChg>
        <pc:spChg chg="del mod">
          <ac:chgData name="Salil Batra" userId="4d97008808f91814" providerId="LiveId" clId="{1934390B-8C48-46D4-9737-0FE5806239E6}" dt="2022-10-12T16:45:16.267" v="307" actId="22"/>
          <ac:spMkLst>
            <pc:docMk/>
            <pc:sldMk cId="1653024547" sldId="274"/>
            <ac:spMk id="3" creationId="{7675682C-AD49-698C-9EE1-ADC8EE15B3D9}"/>
          </ac:spMkLst>
        </pc:spChg>
        <pc:picChg chg="add mod ord">
          <ac:chgData name="Salil Batra" userId="4d97008808f91814" providerId="LiveId" clId="{1934390B-8C48-46D4-9737-0FE5806239E6}" dt="2022-10-12T16:45:19.317" v="308" actId="1076"/>
          <ac:picMkLst>
            <pc:docMk/>
            <pc:sldMk cId="1653024547" sldId="274"/>
            <ac:picMk id="5" creationId="{0920EE86-A08C-EB6E-FD30-6E4F5655595C}"/>
          </ac:picMkLst>
        </pc:picChg>
        <pc:picChg chg="add mod">
          <ac:chgData name="Salil Batra" userId="4d97008808f91814" providerId="LiveId" clId="{1934390B-8C48-46D4-9737-0FE5806239E6}" dt="2022-10-12T16:45:42.150" v="311" actId="14100"/>
          <ac:picMkLst>
            <pc:docMk/>
            <pc:sldMk cId="1653024547" sldId="274"/>
            <ac:picMk id="7" creationId="{BA132A42-31A4-8317-2FB9-21B24FD60F1B}"/>
          </ac:picMkLst>
        </pc:picChg>
      </pc:sldChg>
      <pc:sldChg chg="delSp modSp new mod">
        <pc:chgData name="Salil Batra" userId="4d97008808f91814" providerId="LiveId" clId="{1934390B-8C48-46D4-9737-0FE5806239E6}" dt="2022-10-12T16:46:22.738" v="327" actId="27636"/>
        <pc:sldMkLst>
          <pc:docMk/>
          <pc:sldMk cId="2272791836" sldId="275"/>
        </pc:sldMkLst>
        <pc:spChg chg="del">
          <ac:chgData name="Salil Batra" userId="4d97008808f91814" providerId="LiveId" clId="{1934390B-8C48-46D4-9737-0FE5806239E6}" dt="2022-10-12T16:45:47.458" v="313" actId="478"/>
          <ac:spMkLst>
            <pc:docMk/>
            <pc:sldMk cId="2272791836" sldId="275"/>
            <ac:spMk id="2" creationId="{8B8AA728-AB56-47E0-8125-05938F51AD0E}"/>
          </ac:spMkLst>
        </pc:spChg>
        <pc:spChg chg="mod">
          <ac:chgData name="Salil Batra" userId="4d97008808f91814" providerId="LiveId" clId="{1934390B-8C48-46D4-9737-0FE5806239E6}" dt="2022-10-12T16:46:22.738" v="327" actId="27636"/>
          <ac:spMkLst>
            <pc:docMk/>
            <pc:sldMk cId="2272791836" sldId="275"/>
            <ac:spMk id="3" creationId="{E38B8C18-D50D-F328-FA44-B01E6707BCB2}"/>
          </ac:spMkLst>
        </pc:spChg>
      </pc:sldChg>
      <pc:sldChg chg="delSp modSp new mod">
        <pc:chgData name="Salil Batra" userId="4d97008808f91814" providerId="LiveId" clId="{1934390B-8C48-46D4-9737-0FE5806239E6}" dt="2022-10-12T16:47:55.228" v="366" actId="12"/>
        <pc:sldMkLst>
          <pc:docMk/>
          <pc:sldMk cId="1963745515" sldId="276"/>
        </pc:sldMkLst>
        <pc:spChg chg="del mod">
          <ac:chgData name="Salil Batra" userId="4d97008808f91814" providerId="LiveId" clId="{1934390B-8C48-46D4-9737-0FE5806239E6}" dt="2022-10-12T16:46:28.845" v="330" actId="478"/>
          <ac:spMkLst>
            <pc:docMk/>
            <pc:sldMk cId="1963745515" sldId="276"/>
            <ac:spMk id="2" creationId="{4A8317FE-6336-66A6-3D36-C477A2D3C05F}"/>
          </ac:spMkLst>
        </pc:spChg>
        <pc:spChg chg="mod">
          <ac:chgData name="Salil Batra" userId="4d97008808f91814" providerId="LiveId" clId="{1934390B-8C48-46D4-9737-0FE5806239E6}" dt="2022-10-12T16:47:55.228" v="366" actId="12"/>
          <ac:spMkLst>
            <pc:docMk/>
            <pc:sldMk cId="1963745515" sldId="276"/>
            <ac:spMk id="3" creationId="{8B24DF9A-1811-6C20-830D-DE36641C5BA4}"/>
          </ac:spMkLst>
        </pc:spChg>
      </pc:sldChg>
      <pc:sldChg chg="addSp delSp modSp new mod">
        <pc:chgData name="Salil Batra" userId="4d97008808f91814" providerId="LiveId" clId="{1934390B-8C48-46D4-9737-0FE5806239E6}" dt="2022-10-12T16:49:36.647" v="382" actId="14100"/>
        <pc:sldMkLst>
          <pc:docMk/>
          <pc:sldMk cId="4193344973" sldId="277"/>
        </pc:sldMkLst>
        <pc:spChg chg="del mod">
          <ac:chgData name="Salil Batra" userId="4d97008808f91814" providerId="LiveId" clId="{1934390B-8C48-46D4-9737-0FE5806239E6}" dt="2022-10-12T16:48:11.953" v="369" actId="478"/>
          <ac:spMkLst>
            <pc:docMk/>
            <pc:sldMk cId="4193344973" sldId="277"/>
            <ac:spMk id="2" creationId="{769867AC-A0DF-8F50-D61D-0250FC3B3A47}"/>
          </ac:spMkLst>
        </pc:spChg>
        <pc:spChg chg="mod">
          <ac:chgData name="Salil Batra" userId="4d97008808f91814" providerId="LiveId" clId="{1934390B-8C48-46D4-9737-0FE5806239E6}" dt="2022-10-12T16:48:55.596" v="378" actId="5793"/>
          <ac:spMkLst>
            <pc:docMk/>
            <pc:sldMk cId="4193344973" sldId="277"/>
            <ac:spMk id="3" creationId="{D0BCE937-87B0-04D0-149D-E1CDC7ED7C27}"/>
          </ac:spMkLst>
        </pc:spChg>
        <pc:picChg chg="add mod">
          <ac:chgData name="Salil Batra" userId="4d97008808f91814" providerId="LiveId" clId="{1934390B-8C48-46D4-9737-0FE5806239E6}" dt="2022-10-12T16:49:36.647" v="382" actId="14100"/>
          <ac:picMkLst>
            <pc:docMk/>
            <pc:sldMk cId="4193344973" sldId="277"/>
            <ac:picMk id="5" creationId="{41E3E39F-9596-9721-FA33-E48E27A225E9}"/>
          </ac:picMkLst>
        </pc:picChg>
      </pc:sldChg>
      <pc:sldChg chg="delSp modSp new mod">
        <pc:chgData name="Salil Batra" userId="4d97008808f91814" providerId="LiveId" clId="{1934390B-8C48-46D4-9737-0FE5806239E6}" dt="2022-10-12T16:50:46.181" v="406" actId="11"/>
        <pc:sldMkLst>
          <pc:docMk/>
          <pc:sldMk cId="4168563524" sldId="278"/>
        </pc:sldMkLst>
        <pc:spChg chg="del mod">
          <ac:chgData name="Salil Batra" userId="4d97008808f91814" providerId="LiveId" clId="{1934390B-8C48-46D4-9737-0FE5806239E6}" dt="2022-10-12T16:49:42.438" v="385" actId="478"/>
          <ac:spMkLst>
            <pc:docMk/>
            <pc:sldMk cId="4168563524" sldId="278"/>
            <ac:spMk id="2" creationId="{41183930-AADB-5285-1AC9-9C623B2C0E35}"/>
          </ac:spMkLst>
        </pc:spChg>
        <pc:spChg chg="mod">
          <ac:chgData name="Salil Batra" userId="4d97008808f91814" providerId="LiveId" clId="{1934390B-8C48-46D4-9737-0FE5806239E6}" dt="2022-10-12T16:50:46.181" v="406" actId="11"/>
          <ac:spMkLst>
            <pc:docMk/>
            <pc:sldMk cId="4168563524" sldId="278"/>
            <ac:spMk id="3" creationId="{7C0F296D-9563-6FE4-2451-E0FB8C0A1275}"/>
          </ac:spMkLst>
        </pc:spChg>
      </pc:sldChg>
      <pc:sldChg chg="delSp modSp new mod">
        <pc:chgData name="Salil Batra" userId="4d97008808f91814" providerId="LiveId" clId="{1934390B-8C48-46D4-9737-0FE5806239E6}" dt="2022-10-12T16:51:47.467" v="433" actId="113"/>
        <pc:sldMkLst>
          <pc:docMk/>
          <pc:sldMk cId="1627020294" sldId="279"/>
        </pc:sldMkLst>
        <pc:spChg chg="del mod">
          <ac:chgData name="Salil Batra" userId="4d97008808f91814" providerId="LiveId" clId="{1934390B-8C48-46D4-9737-0FE5806239E6}" dt="2022-10-12T16:51:07.649" v="409" actId="478"/>
          <ac:spMkLst>
            <pc:docMk/>
            <pc:sldMk cId="1627020294" sldId="279"/>
            <ac:spMk id="2" creationId="{3112BE4F-E930-B568-662A-D0B380071CF8}"/>
          </ac:spMkLst>
        </pc:spChg>
        <pc:spChg chg="mod">
          <ac:chgData name="Salil Batra" userId="4d97008808f91814" providerId="LiveId" clId="{1934390B-8C48-46D4-9737-0FE5806239E6}" dt="2022-10-12T16:51:47.467" v="433" actId="113"/>
          <ac:spMkLst>
            <pc:docMk/>
            <pc:sldMk cId="1627020294" sldId="279"/>
            <ac:spMk id="3" creationId="{21594704-6F3C-969D-6BD7-20328671FAD0}"/>
          </ac:spMkLst>
        </pc:spChg>
      </pc:sldChg>
      <pc:sldChg chg="addSp delSp modSp new mod">
        <pc:chgData name="Salil Batra" userId="4d97008808f91814" providerId="LiveId" clId="{1934390B-8C48-46D4-9737-0FE5806239E6}" dt="2022-10-12T16:53:04.896" v="443" actId="14100"/>
        <pc:sldMkLst>
          <pc:docMk/>
          <pc:sldMk cId="3906096401" sldId="280"/>
        </pc:sldMkLst>
        <pc:spChg chg="del">
          <ac:chgData name="Salil Batra" userId="4d97008808f91814" providerId="LiveId" clId="{1934390B-8C48-46D4-9737-0FE5806239E6}" dt="2022-10-12T16:52:00.720" v="435" actId="478"/>
          <ac:spMkLst>
            <pc:docMk/>
            <pc:sldMk cId="3906096401" sldId="280"/>
            <ac:spMk id="2" creationId="{512E4AAC-1450-EA6F-362C-78D3A13FEBBC}"/>
          </ac:spMkLst>
        </pc:spChg>
        <pc:spChg chg="del mod">
          <ac:chgData name="Salil Batra" userId="4d97008808f91814" providerId="LiveId" clId="{1934390B-8C48-46D4-9737-0FE5806239E6}" dt="2022-10-12T16:52:40.738" v="438" actId="22"/>
          <ac:spMkLst>
            <pc:docMk/>
            <pc:sldMk cId="3906096401" sldId="280"/>
            <ac:spMk id="3" creationId="{8607D0DE-2033-8EF4-1C3B-796282E00759}"/>
          </ac:spMkLst>
        </pc:spChg>
        <pc:picChg chg="add mod ord">
          <ac:chgData name="Salil Batra" userId="4d97008808f91814" providerId="LiveId" clId="{1934390B-8C48-46D4-9737-0FE5806239E6}" dt="2022-10-12T16:53:04.896" v="443" actId="14100"/>
          <ac:picMkLst>
            <pc:docMk/>
            <pc:sldMk cId="3906096401" sldId="280"/>
            <ac:picMk id="5" creationId="{CCFE4871-09D9-E8B4-6E62-E2E39E43A735}"/>
          </ac:picMkLst>
        </pc:picChg>
      </pc:sldChg>
      <pc:sldChg chg="addSp delSp modSp new mod">
        <pc:chgData name="Salil Batra" userId="4d97008808f91814" providerId="LiveId" clId="{1934390B-8C48-46D4-9737-0FE5806239E6}" dt="2022-10-12T16:56:49.767" v="481" actId="1076"/>
        <pc:sldMkLst>
          <pc:docMk/>
          <pc:sldMk cId="1751793689" sldId="281"/>
        </pc:sldMkLst>
        <pc:spChg chg="del">
          <ac:chgData name="Salil Batra" userId="4d97008808f91814" providerId="LiveId" clId="{1934390B-8C48-46D4-9737-0FE5806239E6}" dt="2022-10-12T16:53:26.858" v="445" actId="478"/>
          <ac:spMkLst>
            <pc:docMk/>
            <pc:sldMk cId="1751793689" sldId="281"/>
            <ac:spMk id="2" creationId="{7A24498F-77D9-1624-B494-9920936EB17F}"/>
          </ac:spMkLst>
        </pc:spChg>
        <pc:spChg chg="add del mod">
          <ac:chgData name="Salil Batra" userId="4d97008808f91814" providerId="LiveId" clId="{1934390B-8C48-46D4-9737-0FE5806239E6}" dt="2022-10-12T16:54:21.168" v="453" actId="20577"/>
          <ac:spMkLst>
            <pc:docMk/>
            <pc:sldMk cId="1751793689" sldId="281"/>
            <ac:spMk id="3" creationId="{692B0A2F-DEB8-10F4-3A9B-C9012BDFABD0}"/>
          </ac:spMkLst>
        </pc:spChg>
        <pc:spChg chg="add del mod">
          <ac:chgData name="Salil Batra" userId="4d97008808f91814" providerId="LiveId" clId="{1934390B-8C48-46D4-9737-0FE5806239E6}" dt="2022-10-12T16:53:34.428" v="449"/>
          <ac:spMkLst>
            <pc:docMk/>
            <pc:sldMk cId="1751793689" sldId="281"/>
            <ac:spMk id="4" creationId="{061D11E0-D0A9-5E02-DEC4-BCDB1FAD3B9E}"/>
          </ac:spMkLst>
        </pc:spChg>
        <pc:picChg chg="add mod">
          <ac:chgData name="Salil Batra" userId="4d97008808f91814" providerId="LiveId" clId="{1934390B-8C48-46D4-9737-0FE5806239E6}" dt="2022-10-12T16:54:58.418" v="458" actId="14100"/>
          <ac:picMkLst>
            <pc:docMk/>
            <pc:sldMk cId="1751793689" sldId="281"/>
            <ac:picMk id="6" creationId="{7C5EF4ED-1623-F74C-E42F-F5BA569FC4E6}"/>
          </ac:picMkLst>
        </pc:picChg>
        <pc:picChg chg="add mod">
          <ac:chgData name="Salil Batra" userId="4d97008808f91814" providerId="LiveId" clId="{1934390B-8C48-46D4-9737-0FE5806239E6}" dt="2022-10-12T16:56:49.767" v="481" actId="1076"/>
          <ac:picMkLst>
            <pc:docMk/>
            <pc:sldMk cId="1751793689" sldId="281"/>
            <ac:picMk id="8" creationId="{5589EDF3-2557-3EF6-17CA-9AB4046A4FE2}"/>
          </ac:picMkLst>
        </pc:picChg>
      </pc:sldChg>
      <pc:sldChg chg="delSp modSp new mod">
        <pc:chgData name="Salil Batra" userId="4d97008808f91814" providerId="LiveId" clId="{1934390B-8C48-46D4-9737-0FE5806239E6}" dt="2022-10-12T16:55:57.236" v="476" actId="27636"/>
        <pc:sldMkLst>
          <pc:docMk/>
          <pc:sldMk cId="969324073" sldId="282"/>
        </pc:sldMkLst>
        <pc:spChg chg="del">
          <ac:chgData name="Salil Batra" userId="4d97008808f91814" providerId="LiveId" clId="{1934390B-8C48-46D4-9737-0FE5806239E6}" dt="2022-10-12T16:55:04.532" v="460" actId="478"/>
          <ac:spMkLst>
            <pc:docMk/>
            <pc:sldMk cId="969324073" sldId="282"/>
            <ac:spMk id="2" creationId="{10BAD2C6-0111-94CC-C28C-3B283BB92940}"/>
          </ac:spMkLst>
        </pc:spChg>
        <pc:spChg chg="mod">
          <ac:chgData name="Salil Batra" userId="4d97008808f91814" providerId="LiveId" clId="{1934390B-8C48-46D4-9737-0FE5806239E6}" dt="2022-10-12T16:55:57.236" v="476" actId="27636"/>
          <ac:spMkLst>
            <pc:docMk/>
            <pc:sldMk cId="969324073" sldId="282"/>
            <ac:spMk id="3" creationId="{E28B0C85-CCC7-4ADF-98D7-CF391051AEA5}"/>
          </ac:spMkLst>
        </pc:spChg>
      </pc:sldChg>
      <pc:sldChg chg="addSp delSp modSp new mod">
        <pc:chgData name="Salil Batra" userId="4d97008808f91814" providerId="LiveId" clId="{1934390B-8C48-46D4-9737-0FE5806239E6}" dt="2022-10-12T16:58:20.076" v="491" actId="14100"/>
        <pc:sldMkLst>
          <pc:docMk/>
          <pc:sldMk cId="4020491552" sldId="283"/>
        </pc:sldMkLst>
        <pc:spChg chg="del mod">
          <ac:chgData name="Salil Batra" userId="4d97008808f91814" providerId="LiveId" clId="{1934390B-8C48-46D4-9737-0FE5806239E6}" dt="2022-10-12T16:57:48.760" v="483" actId="478"/>
          <ac:spMkLst>
            <pc:docMk/>
            <pc:sldMk cId="4020491552" sldId="283"/>
            <ac:spMk id="2" creationId="{0CDB348A-23B0-FCAF-B6E6-8DA4DA54DFEC}"/>
          </ac:spMkLst>
        </pc:spChg>
        <pc:spChg chg="del mod">
          <ac:chgData name="Salil Batra" userId="4d97008808f91814" providerId="LiveId" clId="{1934390B-8C48-46D4-9737-0FE5806239E6}" dt="2022-10-12T16:57:53.918" v="486" actId="22"/>
          <ac:spMkLst>
            <pc:docMk/>
            <pc:sldMk cId="4020491552" sldId="283"/>
            <ac:spMk id="3" creationId="{E1424337-EC2F-B490-D2F5-3E6761D0334A}"/>
          </ac:spMkLst>
        </pc:spChg>
        <pc:picChg chg="add mod ord">
          <ac:chgData name="Salil Batra" userId="4d97008808f91814" providerId="LiveId" clId="{1934390B-8C48-46D4-9737-0FE5806239E6}" dt="2022-10-12T16:57:55.973" v="487" actId="1076"/>
          <ac:picMkLst>
            <pc:docMk/>
            <pc:sldMk cId="4020491552" sldId="283"/>
            <ac:picMk id="5" creationId="{B7636836-FD72-18B0-C287-691AD2794E1E}"/>
          </ac:picMkLst>
        </pc:picChg>
        <pc:picChg chg="add mod">
          <ac:chgData name="Salil Batra" userId="4d97008808f91814" providerId="LiveId" clId="{1934390B-8C48-46D4-9737-0FE5806239E6}" dt="2022-10-12T16:58:20.076" v="491" actId="14100"/>
          <ac:picMkLst>
            <pc:docMk/>
            <pc:sldMk cId="4020491552" sldId="283"/>
            <ac:picMk id="7" creationId="{A8F84A17-3323-F6EC-E0C7-0B9794768181}"/>
          </ac:picMkLst>
        </pc:picChg>
      </pc:sldChg>
      <pc:sldChg chg="delSp modSp new mod">
        <pc:chgData name="Salil Batra" userId="4d97008808f91814" providerId="LiveId" clId="{1934390B-8C48-46D4-9737-0FE5806239E6}" dt="2022-10-12T16:59:16.259" v="511" actId="27636"/>
        <pc:sldMkLst>
          <pc:docMk/>
          <pc:sldMk cId="3726420687" sldId="284"/>
        </pc:sldMkLst>
        <pc:spChg chg="del mod">
          <ac:chgData name="Salil Batra" userId="4d97008808f91814" providerId="LiveId" clId="{1934390B-8C48-46D4-9737-0FE5806239E6}" dt="2022-10-12T16:58:25.910" v="494" actId="478"/>
          <ac:spMkLst>
            <pc:docMk/>
            <pc:sldMk cId="3726420687" sldId="284"/>
            <ac:spMk id="2" creationId="{1CF79DB0-910F-8550-D383-BEB3D74DCF54}"/>
          </ac:spMkLst>
        </pc:spChg>
        <pc:spChg chg="mod">
          <ac:chgData name="Salil Batra" userId="4d97008808f91814" providerId="LiveId" clId="{1934390B-8C48-46D4-9737-0FE5806239E6}" dt="2022-10-12T16:59:16.259" v="511" actId="27636"/>
          <ac:spMkLst>
            <pc:docMk/>
            <pc:sldMk cId="3726420687" sldId="284"/>
            <ac:spMk id="3" creationId="{5E826D8A-7066-90BA-316E-325EC487847D}"/>
          </ac:spMkLst>
        </pc:spChg>
      </pc:sldChg>
      <pc:sldChg chg="add del">
        <pc:chgData name="Salil Batra" userId="4d97008808f91814" providerId="LiveId" clId="{1934390B-8C48-46D4-9737-0FE5806239E6}" dt="2022-10-12T16:56:41.287" v="479"/>
        <pc:sldMkLst>
          <pc:docMk/>
          <pc:sldMk cId="3932592129" sldId="284"/>
        </pc:sldMkLst>
      </pc:sldChg>
      <pc:sldChg chg="delSp modSp new mod">
        <pc:chgData name="Salil Batra" userId="4d97008808f91814" providerId="LiveId" clId="{1934390B-8C48-46D4-9737-0FE5806239E6}" dt="2022-10-12T17:00:20.972" v="519" actId="12"/>
        <pc:sldMkLst>
          <pc:docMk/>
          <pc:sldMk cId="1339958203" sldId="285"/>
        </pc:sldMkLst>
        <pc:spChg chg="del">
          <ac:chgData name="Salil Batra" userId="4d97008808f91814" providerId="LiveId" clId="{1934390B-8C48-46D4-9737-0FE5806239E6}" dt="2022-10-12T16:59:59.414" v="513" actId="478"/>
          <ac:spMkLst>
            <pc:docMk/>
            <pc:sldMk cId="1339958203" sldId="285"/>
            <ac:spMk id="2" creationId="{1EEE29F6-3808-642B-F147-E409C1ABCBC0}"/>
          </ac:spMkLst>
        </pc:spChg>
        <pc:spChg chg="mod">
          <ac:chgData name="Salil Batra" userId="4d97008808f91814" providerId="LiveId" clId="{1934390B-8C48-46D4-9737-0FE5806239E6}" dt="2022-10-12T17:00:20.972" v="519" actId="12"/>
          <ac:spMkLst>
            <pc:docMk/>
            <pc:sldMk cId="1339958203" sldId="285"/>
            <ac:spMk id="3" creationId="{658FD4DE-F951-851A-0730-5D1791D5EE2E}"/>
          </ac:spMkLst>
        </pc:spChg>
      </pc:sldChg>
      <pc:sldChg chg="addSp delSp modSp new mod">
        <pc:chgData name="Salil Batra" userId="4d97008808f91814" providerId="LiveId" clId="{1934390B-8C48-46D4-9737-0FE5806239E6}" dt="2022-10-12T17:01:19.196" v="531" actId="14100"/>
        <pc:sldMkLst>
          <pc:docMk/>
          <pc:sldMk cId="2659035384" sldId="286"/>
        </pc:sldMkLst>
        <pc:spChg chg="del mod">
          <ac:chgData name="Salil Batra" userId="4d97008808f91814" providerId="LiveId" clId="{1934390B-8C48-46D4-9737-0FE5806239E6}" dt="2022-10-12T17:00:28.260" v="522" actId="478"/>
          <ac:spMkLst>
            <pc:docMk/>
            <pc:sldMk cId="2659035384" sldId="286"/>
            <ac:spMk id="2" creationId="{DC910851-3407-F96F-0CD8-50D4D313BCA8}"/>
          </ac:spMkLst>
        </pc:spChg>
        <pc:spChg chg="del mod">
          <ac:chgData name="Salil Batra" userId="4d97008808f91814" providerId="LiveId" clId="{1934390B-8C48-46D4-9737-0FE5806239E6}" dt="2022-10-12T17:00:50.344" v="525" actId="22"/>
          <ac:spMkLst>
            <pc:docMk/>
            <pc:sldMk cId="2659035384" sldId="286"/>
            <ac:spMk id="3" creationId="{480CD197-A9D4-9FDE-E01D-A9F857A7130A}"/>
          </ac:spMkLst>
        </pc:spChg>
        <pc:picChg chg="add mod ord">
          <ac:chgData name="Salil Batra" userId="4d97008808f91814" providerId="LiveId" clId="{1934390B-8C48-46D4-9737-0FE5806239E6}" dt="2022-10-12T17:00:59.583" v="528" actId="14100"/>
          <ac:picMkLst>
            <pc:docMk/>
            <pc:sldMk cId="2659035384" sldId="286"/>
            <ac:picMk id="5" creationId="{71521097-0E1A-AEB9-EC48-5A9DFDE674E6}"/>
          </ac:picMkLst>
        </pc:picChg>
        <pc:picChg chg="add mod">
          <ac:chgData name="Salil Batra" userId="4d97008808f91814" providerId="LiveId" clId="{1934390B-8C48-46D4-9737-0FE5806239E6}" dt="2022-10-12T17:01:19.196" v="531" actId="14100"/>
          <ac:picMkLst>
            <pc:docMk/>
            <pc:sldMk cId="2659035384" sldId="286"/>
            <ac:picMk id="7" creationId="{2B6B87A6-AA8D-CE54-FEDA-0253A130EA1D}"/>
          </ac:picMkLst>
        </pc:picChg>
      </pc:sldChg>
      <pc:sldChg chg="delSp modSp new mod">
        <pc:chgData name="Salil Batra" userId="4d97008808f91814" providerId="LiveId" clId="{1934390B-8C48-46D4-9737-0FE5806239E6}" dt="2022-10-12T17:02:48.566" v="547"/>
        <pc:sldMkLst>
          <pc:docMk/>
          <pc:sldMk cId="2593824563" sldId="287"/>
        </pc:sldMkLst>
        <pc:spChg chg="del">
          <ac:chgData name="Salil Batra" userId="4d97008808f91814" providerId="LiveId" clId="{1934390B-8C48-46D4-9737-0FE5806239E6}" dt="2022-10-12T17:01:25.773" v="533" actId="478"/>
          <ac:spMkLst>
            <pc:docMk/>
            <pc:sldMk cId="2593824563" sldId="287"/>
            <ac:spMk id="2" creationId="{B2D44A61-9DD2-DA25-5EB3-235EF52D8536}"/>
          </ac:spMkLst>
        </pc:spChg>
        <pc:spChg chg="mod">
          <ac:chgData name="Salil Batra" userId="4d97008808f91814" providerId="LiveId" clId="{1934390B-8C48-46D4-9737-0FE5806239E6}" dt="2022-10-12T17:02:48.566" v="547"/>
          <ac:spMkLst>
            <pc:docMk/>
            <pc:sldMk cId="2593824563" sldId="287"/>
            <ac:spMk id="3" creationId="{06D019D1-E411-EB3E-93DE-F5D8592F8E03}"/>
          </ac:spMkLst>
        </pc:spChg>
      </pc:sldChg>
      <pc:sldChg chg="delSp modSp new mod">
        <pc:chgData name="Salil Batra" userId="4d97008808f91814" providerId="LiveId" clId="{1934390B-8C48-46D4-9737-0FE5806239E6}" dt="2022-10-12T17:23:11.013" v="552"/>
        <pc:sldMkLst>
          <pc:docMk/>
          <pc:sldMk cId="1715793725" sldId="288"/>
        </pc:sldMkLst>
        <pc:spChg chg="del">
          <ac:chgData name="Salil Batra" userId="4d97008808f91814" providerId="LiveId" clId="{1934390B-8C48-46D4-9737-0FE5806239E6}" dt="2022-10-12T17:23:06.611" v="549" actId="478"/>
          <ac:spMkLst>
            <pc:docMk/>
            <pc:sldMk cId="1715793725" sldId="288"/>
            <ac:spMk id="2" creationId="{9CC12989-99E8-1C29-7D9D-0DB3474BC0CA}"/>
          </ac:spMkLst>
        </pc:spChg>
        <pc:spChg chg="mod">
          <ac:chgData name="Salil Batra" userId="4d97008808f91814" providerId="LiveId" clId="{1934390B-8C48-46D4-9737-0FE5806239E6}" dt="2022-10-12T17:23:11.013" v="552"/>
          <ac:spMkLst>
            <pc:docMk/>
            <pc:sldMk cId="1715793725" sldId="288"/>
            <ac:spMk id="3" creationId="{18A71578-3700-28D2-CF64-CB1ABDD93717}"/>
          </ac:spMkLst>
        </pc:spChg>
      </pc:sldChg>
      <pc:sldChg chg="addSp delSp modSp new mod">
        <pc:chgData name="Salil Batra" userId="4d97008808f91814" providerId="LiveId" clId="{1934390B-8C48-46D4-9737-0FE5806239E6}" dt="2022-10-12T17:24:19.701" v="589" actId="27636"/>
        <pc:sldMkLst>
          <pc:docMk/>
          <pc:sldMk cId="1453299473" sldId="289"/>
        </pc:sldMkLst>
        <pc:spChg chg="del">
          <ac:chgData name="Salil Batra" userId="4d97008808f91814" providerId="LiveId" clId="{1934390B-8C48-46D4-9737-0FE5806239E6}" dt="2022-10-12T17:23:32.122" v="554" actId="478"/>
          <ac:spMkLst>
            <pc:docMk/>
            <pc:sldMk cId="1453299473" sldId="289"/>
            <ac:spMk id="2" creationId="{2D2AB73A-8C09-E3A2-CDB0-3143C21162D1}"/>
          </ac:spMkLst>
        </pc:spChg>
        <pc:spChg chg="mod">
          <ac:chgData name="Salil Batra" userId="4d97008808f91814" providerId="LiveId" clId="{1934390B-8C48-46D4-9737-0FE5806239E6}" dt="2022-10-12T17:24:19.701" v="589" actId="27636"/>
          <ac:spMkLst>
            <pc:docMk/>
            <pc:sldMk cId="1453299473" sldId="289"/>
            <ac:spMk id="3" creationId="{459F7D7B-C316-4D3F-A40B-3784A2F8BC58}"/>
          </ac:spMkLst>
        </pc:spChg>
        <pc:spChg chg="add del">
          <ac:chgData name="Salil Batra" userId="4d97008808f91814" providerId="LiveId" clId="{1934390B-8C48-46D4-9737-0FE5806239E6}" dt="2022-10-12T17:23:41.174" v="568"/>
          <ac:spMkLst>
            <pc:docMk/>
            <pc:sldMk cId="1453299473" sldId="289"/>
            <ac:spMk id="4" creationId="{4BD64F70-D2B7-7A70-97C8-4366D838EB93}"/>
          </ac:spMkLst>
        </pc:spChg>
        <pc:spChg chg="add del">
          <ac:chgData name="Salil Batra" userId="4d97008808f91814" providerId="LiveId" clId="{1934390B-8C48-46D4-9737-0FE5806239E6}" dt="2022-10-12T17:23:58.075" v="573"/>
          <ac:spMkLst>
            <pc:docMk/>
            <pc:sldMk cId="1453299473" sldId="289"/>
            <ac:spMk id="5" creationId="{AD3C3A74-900B-FDCC-861F-7BE90ED7071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03A83-D8B1-6AF5-781D-6CAAB79FA2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445CF2-68D1-4B72-BA67-CA45B5999C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C2E934-1893-E127-1445-BFCC1A4BA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F8E43-74B1-4699-8592-E6FC5DB9C3C2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CA385E-F2D6-3BC9-8923-BEEE19088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AA433C-F291-42C0-DA61-9D985BE7F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9561-E8D6-4400-9EB4-56968B8CC2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7379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CB9CD-81D9-9C89-9FB5-649D2638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E80BA7-40AD-8486-45E0-59CEBF95C3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8DFB49-472D-CF13-7985-6096883EC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F8E43-74B1-4699-8592-E6FC5DB9C3C2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477BF-016F-396C-9850-DFC58D071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C46D9E-BDCF-B9E0-379A-253364B7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9561-E8D6-4400-9EB4-56968B8CC2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164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C33749-62A6-0E9A-93FB-9AD92ED71F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69DD9B-114E-1D7F-DB5D-0299B7690E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7E644-35B0-B77C-F697-FB6D0968B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F8E43-74B1-4699-8592-E6FC5DB9C3C2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F4362-AE1E-AC4D-F3DE-B0FCE0BD2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36F45E-E83E-99AC-8BBF-D7F7ECC57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9561-E8D6-4400-9EB4-56968B8CC2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5655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65744-986A-3399-3A2E-C21B83DEA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3C646-854A-B1BD-9817-873A9319A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484508-9A5E-362A-2DF5-49CD89910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F8E43-74B1-4699-8592-E6FC5DB9C3C2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3BEA5-7D12-6452-D89C-5024EDBBB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6F5B7-B384-D272-070D-A484C00AE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9561-E8D6-4400-9EB4-56968B8CC2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1816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7216F-D1F4-634C-6E0A-2699D742B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B8B2B7-A1B5-C3ED-A57B-4BE9A205D6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4090B-35D2-703E-E1B0-AD7289C77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F8E43-74B1-4699-8592-E6FC5DB9C3C2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2BB05C-1A97-F9B1-1214-C51D47634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153D6-02EE-801A-29AA-350A3CE7A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9561-E8D6-4400-9EB4-56968B8CC2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5251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5E56D-6930-0E28-B189-DFA97554F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F79E5-63FE-7E3B-2BC6-CD6FB1BB26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499C30-4844-5A9E-453F-797D50E9EB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14A2D4-0F78-E654-046C-ADE68B33C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F8E43-74B1-4699-8592-E6FC5DB9C3C2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5FE2A0-B181-66EF-C221-CEE30341A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7BF004-4A5E-CB3B-F463-894B7F7E7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9561-E8D6-4400-9EB4-56968B8CC2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5760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3AC62-1B87-A5A3-EFBD-7A7DDB49F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566E0-C3B2-F015-BF87-8387CDF661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7A9C23-8AEB-10B1-7F18-77CE4919A7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0CC3AD-E5F8-7D13-5A25-5F3588CAAA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7D13FC-F552-C088-E592-984D747C0E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C32A4B-93C2-CE14-CA5C-F79E17AEC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F8E43-74B1-4699-8592-E6FC5DB9C3C2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7DF3F6-5B6D-0315-A2A8-C496C7767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D298C1-9D0F-277F-58AE-D00C2ED68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9561-E8D6-4400-9EB4-56968B8CC2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5590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CC33E-5D4B-156A-B129-3F23F1D5A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98A9CC-67E6-B336-2E5D-E6124447C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F8E43-74B1-4699-8592-E6FC5DB9C3C2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C8CE68-446F-B30C-1F70-6C9400167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D7DE99-FFDA-E738-C395-CA90B771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9561-E8D6-4400-9EB4-56968B8CC2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7039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4C073-EE02-0886-E12B-B7E7A6448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F8E43-74B1-4699-8592-E6FC5DB9C3C2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A5C033-FBD0-3922-C9F3-2B79546CC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4F9EC9-43B3-CDBD-B7E2-5143DE111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9561-E8D6-4400-9EB4-56968B8CC2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0412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42F08-B775-80D4-ADE2-5EB6C1C39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E5CBE-A2EA-FF8F-3BC9-D003B91F3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232420-87D7-2F7A-F71C-E9828EB012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0FAF85-36BB-2F09-ED26-44E1741DA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F8E43-74B1-4699-8592-E6FC5DB9C3C2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392A07-ACA4-76CD-F59E-3313D26F0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2BDED5-A20C-295E-7B4A-8DDC372A8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9561-E8D6-4400-9EB4-56968B8CC2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8404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C230B-4D15-210B-C9EA-DF7F8146D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7AA353-3DEE-98FE-6800-22FF134993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9DD44A-927F-E405-0690-AC7D911097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E196FB-7B0E-FBEE-177E-80B7401DD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F8E43-74B1-4699-8592-E6FC5DB9C3C2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705C2-68E7-3921-E314-32A100286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B041B0-94C0-EBB6-7A62-90DDEE910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9561-E8D6-4400-9EB4-56968B8CC2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272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C6CEAD-3FB2-ECF4-B167-A35099D8C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1F1615-AD6C-3D78-F11C-0C4DC8F41E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D4877-BAD8-7C07-F45D-A3780EDA4E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3F8E43-74B1-4699-8592-E6FC5DB9C3C2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FB7EE-25A7-CD3C-6C7B-59311A4B4D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B644F-B2CA-C0FD-2EB4-379E1E3022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19561-E8D6-4400-9EB4-56968B8CC2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4650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96199-462B-3AEC-D450-137CD7B0FB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L4,L5,L6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432459-88EA-BDBE-32FB-09939C90C8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0483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7C8563-BED8-336C-A91C-7D5513BBD5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2416" y="448276"/>
            <a:ext cx="8667750" cy="15525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3476E2-B9EC-E8C9-0FF2-D45FA71E89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416" y="2247300"/>
            <a:ext cx="8667750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193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E74CE-72CF-8AFA-53C7-F9694874B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8474"/>
            <a:ext cx="10515600" cy="5848489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Solution:</a:t>
            </a:r>
          </a:p>
          <a:p>
            <a:pPr marL="0" indent="0">
              <a:buNone/>
            </a:pPr>
            <a:r>
              <a:rPr lang="en-US" dirty="0"/>
              <a:t>a = [1, 2, 3, 5, 7, 9]</a:t>
            </a:r>
          </a:p>
          <a:p>
            <a:pPr marL="0" indent="0">
              <a:buNone/>
            </a:pPr>
            <a:r>
              <a:rPr lang="en-US" dirty="0"/>
              <a:t>b = [2, 3, 6, 7, 9, 8]</a:t>
            </a:r>
          </a:p>
          <a:p>
            <a:pPr marL="0" indent="0">
              <a:buNone/>
            </a:pPr>
            <a:r>
              <a:rPr lang="en-US" dirty="0"/>
              <a:t>print(list(filter(lambda x : x in a, b)))</a:t>
            </a:r>
          </a:p>
          <a:p>
            <a:pPr marL="0" indent="0">
              <a:buNone/>
            </a:pPr>
            <a:r>
              <a:rPr lang="en-US" dirty="0"/>
              <a:t>print([x for x in a if x in b])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0936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2D4E0-4949-8168-108E-B729F47F0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1841"/>
            <a:ext cx="10515600" cy="6454066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4400" b="1" dirty="0"/>
              <a:t>Fruitful functions:</a:t>
            </a:r>
          </a:p>
          <a:p>
            <a:pPr marL="0" indent="0">
              <a:buNone/>
            </a:pPr>
            <a:endParaRPr lang="en-US" sz="3800" dirty="0"/>
          </a:p>
          <a:p>
            <a:pPr marL="0" indent="0">
              <a:buNone/>
            </a:pPr>
            <a:r>
              <a:rPr lang="en-US" sz="3800" dirty="0"/>
              <a:t>A fruitful function is a function which returns value using a return statement.</a:t>
            </a:r>
          </a:p>
          <a:p>
            <a:pPr marL="0" indent="0">
              <a:buNone/>
            </a:pPr>
            <a:r>
              <a:rPr lang="en-US" sz="3800" dirty="0"/>
              <a:t>If we want a function to return a value to the statement that called the function, then the return statement is used.</a:t>
            </a:r>
          </a:p>
          <a:p>
            <a:pPr marL="0" indent="0">
              <a:buNone/>
            </a:pPr>
            <a:r>
              <a:rPr lang="en-US" sz="3800" dirty="0"/>
              <a:t>To reiterate what we learnt before, a return statement consists of the return keyword followed by an expression. This expression is evaluated and returned to the function caller.</a:t>
            </a:r>
          </a:p>
          <a:p>
            <a:pPr marL="0" indent="0">
              <a:buNone/>
            </a:pPr>
            <a:endParaRPr lang="en-US" sz="3800" dirty="0"/>
          </a:p>
          <a:p>
            <a:pPr marL="0" indent="0">
              <a:buNone/>
            </a:pPr>
            <a:r>
              <a:rPr lang="en-US" sz="3800" dirty="0"/>
              <a:t>Python evaluates a fruitful function and how the function executes a return statement.</a:t>
            </a:r>
          </a:p>
          <a:p>
            <a:pPr marL="0" indent="0">
              <a:buNone/>
            </a:pPr>
            <a:endParaRPr lang="en-US" sz="3800" dirty="0"/>
          </a:p>
          <a:p>
            <a:pPr marL="0" indent="0">
              <a:buNone/>
            </a:pPr>
            <a:r>
              <a:rPr lang="en-US" sz="3800" dirty="0"/>
              <a:t>The below are the steps involved 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800" dirty="0"/>
              <a:t>Inside the function body, a return statement with the expression is evaluated to produce a value.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800" dirty="0"/>
              <a:t>The value is returned back to the caller.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800" dirty="0"/>
              <a:t>The control from the function that it is executing stops and immediately returns to the location of the caller function.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800" dirty="0"/>
              <a:t>When the control returns after a return statement and any statement that exists in the executing function after return statement is ignored.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800" dirty="0"/>
              <a:t>Most of the built-in functions are fruitful functions. Every function is fruitful even if the body does not contain a return statement.</a:t>
            </a:r>
          </a:p>
          <a:p>
            <a:pPr marL="0" indent="0">
              <a:buNone/>
            </a:pPr>
            <a:endParaRPr lang="en-US" sz="3800" dirty="0"/>
          </a:p>
          <a:p>
            <a:pPr marL="0" indent="0">
              <a:buNone/>
            </a:pPr>
            <a:r>
              <a:rPr lang="en-US" sz="3800" dirty="0"/>
              <a:t>Referring to the previous lessons one can conclude that the function will return a special value called None, which has type </a:t>
            </a:r>
            <a:r>
              <a:rPr lang="en-US" sz="3800" dirty="0" err="1"/>
              <a:t>NoneType</a:t>
            </a:r>
            <a:r>
              <a:rPr lang="en-US" sz="3800" dirty="0"/>
              <a:t> if the function does not have a return statement.</a:t>
            </a:r>
            <a:endParaRPr lang="en-IN" sz="3800" dirty="0"/>
          </a:p>
        </p:txBody>
      </p:sp>
    </p:spTree>
    <p:extLst>
      <p:ext uri="{BB962C8B-B14F-4D97-AF65-F5344CB8AC3E}">
        <p14:creationId xmlns:p14="http://schemas.microsoft.com/office/powerpoint/2010/main" val="1499896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96469-7858-8A61-9035-856D3E947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9697"/>
            <a:ext cx="10515600" cy="5937266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Which of the following is the correct option?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212529"/>
                </a:solidFill>
                <a:effectLst/>
              </a:rPr>
              <a:t>1. A</a:t>
            </a:r>
            <a:r>
              <a:rPr lang="en-US" b="1" i="0" dirty="0">
                <a:solidFill>
                  <a:srgbClr val="212529"/>
                </a:solidFill>
                <a:effectLst/>
              </a:rPr>
              <a:t> fruitful function</a:t>
            </a:r>
            <a:r>
              <a:rPr lang="en-US" b="0" i="0" dirty="0">
                <a:solidFill>
                  <a:srgbClr val="212529"/>
                </a:solidFill>
                <a:effectLst/>
              </a:rPr>
              <a:t> is a function, it returns a </a:t>
            </a:r>
            <a:r>
              <a:rPr lang="en-US" b="1" i="0" dirty="0">
                <a:solidFill>
                  <a:srgbClr val="212529"/>
                </a:solidFill>
                <a:effectLst/>
              </a:rPr>
              <a:t>value</a:t>
            </a:r>
            <a:r>
              <a:rPr lang="en-US" b="0" i="0" dirty="0">
                <a:solidFill>
                  <a:srgbClr val="212529"/>
                </a:solidFill>
                <a:effectLst/>
              </a:rPr>
              <a:t> when it is called.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212529"/>
                </a:solidFill>
                <a:effectLst/>
              </a:rPr>
              <a:t>2. A return statement consists of the </a:t>
            </a:r>
            <a:r>
              <a:rPr lang="en-US" b="1" i="0" dirty="0">
                <a:solidFill>
                  <a:srgbClr val="212529"/>
                </a:solidFill>
                <a:effectLst/>
              </a:rPr>
              <a:t>return</a:t>
            </a:r>
            <a:r>
              <a:rPr lang="en-US" b="0" i="0" dirty="0">
                <a:solidFill>
                  <a:srgbClr val="212529"/>
                </a:solidFill>
                <a:effectLst/>
              </a:rPr>
              <a:t> keyword followed by an </a:t>
            </a:r>
            <a:r>
              <a:rPr lang="en-US" b="1" i="0" dirty="0">
                <a:solidFill>
                  <a:srgbClr val="212529"/>
                </a:solidFill>
                <a:effectLst/>
              </a:rPr>
              <a:t>expression</a:t>
            </a:r>
            <a:r>
              <a:rPr lang="en-US" b="0" i="0" dirty="0">
                <a:solidFill>
                  <a:srgbClr val="212529"/>
                </a:solidFill>
                <a:effectLst/>
              </a:rPr>
              <a:t>.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212529"/>
                </a:solidFill>
                <a:effectLst/>
              </a:rPr>
              <a:t>3. Python returns immediately when it reaches a</a:t>
            </a:r>
            <a:r>
              <a:rPr lang="en-US" b="1" i="0" dirty="0">
                <a:solidFill>
                  <a:srgbClr val="212529"/>
                </a:solidFill>
                <a:effectLst/>
              </a:rPr>
              <a:t> return</a:t>
            </a:r>
            <a:r>
              <a:rPr lang="en-US" b="0" i="0" dirty="0">
                <a:solidFill>
                  <a:srgbClr val="212529"/>
                </a:solidFill>
                <a:effectLst/>
              </a:rPr>
              <a:t> statement .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212529"/>
                </a:solidFill>
                <a:effectLst/>
              </a:rPr>
              <a:t>4. Any statement after </a:t>
            </a:r>
            <a:r>
              <a:rPr lang="en-US" b="1" i="0" dirty="0">
                <a:solidFill>
                  <a:srgbClr val="212529"/>
                </a:solidFill>
                <a:effectLst/>
              </a:rPr>
              <a:t>return is executed after the value is returned</a:t>
            </a:r>
            <a:r>
              <a:rPr lang="en-US" b="0" i="0" dirty="0">
                <a:solidFill>
                  <a:srgbClr val="212529"/>
                </a:solidFill>
                <a:effectLst/>
              </a:rPr>
              <a:t>.</a:t>
            </a:r>
          </a:p>
          <a:p>
            <a:pPr marL="514350" indent="-514350" algn="l">
              <a:buAutoNum type="alphaUcPeriod"/>
            </a:pPr>
            <a:r>
              <a:rPr lang="en-US" dirty="0">
                <a:solidFill>
                  <a:srgbClr val="212529"/>
                </a:solidFill>
              </a:rPr>
              <a:t>1 and 2</a:t>
            </a:r>
          </a:p>
          <a:p>
            <a:pPr marL="514350" indent="-514350" algn="l">
              <a:buAutoNum type="alphaUcPeriod"/>
            </a:pPr>
            <a:r>
              <a:rPr lang="en-US" b="0" i="0" dirty="0">
                <a:solidFill>
                  <a:srgbClr val="212529"/>
                </a:solidFill>
                <a:effectLst/>
              </a:rPr>
              <a:t>1,2 and 3</a:t>
            </a:r>
          </a:p>
          <a:p>
            <a:pPr marL="514350" indent="-514350" algn="l">
              <a:buAutoNum type="alphaUcPeriod"/>
            </a:pPr>
            <a:r>
              <a:rPr lang="en-US" dirty="0">
                <a:solidFill>
                  <a:srgbClr val="212529"/>
                </a:solidFill>
              </a:rPr>
              <a:t>1 and 3</a:t>
            </a:r>
          </a:p>
          <a:p>
            <a:pPr marL="514350" indent="-514350" algn="l">
              <a:buAutoNum type="alphaUcPeriod"/>
            </a:pPr>
            <a:r>
              <a:rPr lang="en-US" b="0" i="0" dirty="0">
                <a:solidFill>
                  <a:srgbClr val="212529"/>
                </a:solidFill>
                <a:effectLst/>
              </a:rPr>
              <a:t>3 only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8136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96469-7858-8A61-9035-856D3E947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9697"/>
            <a:ext cx="10515600" cy="5937266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Which of the following is the correct option?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212529"/>
                </a:solidFill>
                <a:effectLst/>
              </a:rPr>
              <a:t>1. A</a:t>
            </a:r>
            <a:r>
              <a:rPr lang="en-US" b="1" i="0" dirty="0">
                <a:solidFill>
                  <a:srgbClr val="212529"/>
                </a:solidFill>
                <a:effectLst/>
              </a:rPr>
              <a:t> fruitful function</a:t>
            </a:r>
            <a:r>
              <a:rPr lang="en-US" b="0" i="0" dirty="0">
                <a:solidFill>
                  <a:srgbClr val="212529"/>
                </a:solidFill>
                <a:effectLst/>
              </a:rPr>
              <a:t> is a function, it returns a </a:t>
            </a:r>
            <a:r>
              <a:rPr lang="en-US" b="1" i="0" dirty="0">
                <a:solidFill>
                  <a:srgbClr val="212529"/>
                </a:solidFill>
                <a:effectLst/>
              </a:rPr>
              <a:t>value</a:t>
            </a:r>
            <a:r>
              <a:rPr lang="en-US" b="0" i="0" dirty="0">
                <a:solidFill>
                  <a:srgbClr val="212529"/>
                </a:solidFill>
                <a:effectLst/>
              </a:rPr>
              <a:t> when it is called.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212529"/>
                </a:solidFill>
                <a:effectLst/>
              </a:rPr>
              <a:t>2. A return statement consists of the </a:t>
            </a:r>
            <a:r>
              <a:rPr lang="en-US" b="1" i="0" dirty="0">
                <a:solidFill>
                  <a:srgbClr val="212529"/>
                </a:solidFill>
                <a:effectLst/>
              </a:rPr>
              <a:t>return</a:t>
            </a:r>
            <a:r>
              <a:rPr lang="en-US" b="0" i="0" dirty="0">
                <a:solidFill>
                  <a:srgbClr val="212529"/>
                </a:solidFill>
                <a:effectLst/>
              </a:rPr>
              <a:t> keyword followed by an </a:t>
            </a:r>
            <a:r>
              <a:rPr lang="en-US" b="1" i="0" dirty="0">
                <a:solidFill>
                  <a:srgbClr val="212529"/>
                </a:solidFill>
                <a:effectLst/>
              </a:rPr>
              <a:t>expression</a:t>
            </a:r>
            <a:r>
              <a:rPr lang="en-US" b="0" i="0" dirty="0">
                <a:solidFill>
                  <a:srgbClr val="212529"/>
                </a:solidFill>
                <a:effectLst/>
              </a:rPr>
              <a:t>.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212529"/>
                </a:solidFill>
                <a:effectLst/>
              </a:rPr>
              <a:t>3. Python returns immediately when it reaches a</a:t>
            </a:r>
            <a:r>
              <a:rPr lang="en-US" b="1" i="0" dirty="0">
                <a:solidFill>
                  <a:srgbClr val="212529"/>
                </a:solidFill>
                <a:effectLst/>
              </a:rPr>
              <a:t> return</a:t>
            </a:r>
            <a:r>
              <a:rPr lang="en-US" b="0" i="0" dirty="0">
                <a:solidFill>
                  <a:srgbClr val="212529"/>
                </a:solidFill>
                <a:effectLst/>
              </a:rPr>
              <a:t> statement .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212529"/>
                </a:solidFill>
                <a:effectLst/>
              </a:rPr>
              <a:t>4. Any statement after </a:t>
            </a:r>
            <a:r>
              <a:rPr lang="en-US" b="1" i="0" dirty="0">
                <a:solidFill>
                  <a:srgbClr val="212529"/>
                </a:solidFill>
                <a:effectLst/>
              </a:rPr>
              <a:t>return is executed after the value is returned</a:t>
            </a:r>
            <a:r>
              <a:rPr lang="en-US" b="0" i="0" dirty="0">
                <a:solidFill>
                  <a:srgbClr val="212529"/>
                </a:solidFill>
                <a:effectLst/>
              </a:rPr>
              <a:t>.</a:t>
            </a:r>
          </a:p>
          <a:p>
            <a:pPr marL="514350" indent="-514350" algn="l">
              <a:buAutoNum type="alphaUcPeriod"/>
            </a:pPr>
            <a:r>
              <a:rPr lang="en-US" dirty="0">
                <a:solidFill>
                  <a:srgbClr val="212529"/>
                </a:solidFill>
              </a:rPr>
              <a:t>1 and 2</a:t>
            </a:r>
          </a:p>
          <a:p>
            <a:pPr marL="514350" indent="-514350" algn="l">
              <a:buAutoNum type="alphaUcPeriod"/>
            </a:pPr>
            <a:r>
              <a:rPr lang="en-US" b="1" i="0" dirty="0">
                <a:solidFill>
                  <a:srgbClr val="212529"/>
                </a:solidFill>
                <a:effectLst/>
              </a:rPr>
              <a:t>1,2 and 3</a:t>
            </a:r>
          </a:p>
          <a:p>
            <a:pPr marL="514350" indent="-514350" algn="l">
              <a:buAutoNum type="alphaUcPeriod"/>
            </a:pPr>
            <a:r>
              <a:rPr lang="en-US" dirty="0">
                <a:solidFill>
                  <a:srgbClr val="212529"/>
                </a:solidFill>
              </a:rPr>
              <a:t>1 and 3</a:t>
            </a:r>
          </a:p>
          <a:p>
            <a:pPr marL="514350" indent="-514350" algn="l">
              <a:buAutoNum type="alphaUcPeriod"/>
            </a:pPr>
            <a:r>
              <a:rPr lang="en-US" b="0" i="0" dirty="0">
                <a:solidFill>
                  <a:srgbClr val="212529"/>
                </a:solidFill>
                <a:effectLst/>
              </a:rPr>
              <a:t>3 only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84485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5977BC-8F6D-9932-6C36-2E441425D7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0848" y="150835"/>
            <a:ext cx="8829675" cy="25908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14A7BD-3960-BCF5-9F98-DAA1539BED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847" y="3062056"/>
            <a:ext cx="8829675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0735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EB4E2-33FD-AF56-542D-ED66353116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4085"/>
            <a:ext cx="10515600" cy="589287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Solution:</a:t>
            </a:r>
          </a:p>
          <a:p>
            <a:pPr marL="0" indent="0">
              <a:buNone/>
            </a:pPr>
            <a:r>
              <a:rPr lang="en-IN" dirty="0"/>
              <a:t>def </a:t>
            </a:r>
            <a:r>
              <a:rPr lang="en-IN" dirty="0" err="1"/>
              <a:t>largestinthree</a:t>
            </a:r>
            <a:r>
              <a:rPr lang="en-IN" dirty="0"/>
              <a:t>(a, b, c):</a:t>
            </a:r>
          </a:p>
          <a:p>
            <a:pPr marL="0" indent="0">
              <a:buNone/>
            </a:pPr>
            <a:r>
              <a:rPr lang="en-IN" dirty="0"/>
              <a:t>	if a &gt; b and a &gt; c:</a:t>
            </a:r>
          </a:p>
          <a:p>
            <a:pPr marL="0" indent="0">
              <a:buNone/>
            </a:pPr>
            <a:r>
              <a:rPr lang="en-IN" dirty="0"/>
              <a:t>		return a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elif</a:t>
            </a:r>
            <a:r>
              <a:rPr lang="en-IN" dirty="0"/>
              <a:t> b &gt; a and b &gt; c:</a:t>
            </a:r>
          </a:p>
          <a:p>
            <a:pPr marL="0" indent="0">
              <a:buNone/>
            </a:pPr>
            <a:r>
              <a:rPr lang="en-IN" dirty="0"/>
              <a:t>		return b</a:t>
            </a:r>
          </a:p>
          <a:p>
            <a:pPr marL="0" indent="0">
              <a:buNone/>
            </a:pPr>
            <a:r>
              <a:rPr lang="en-IN" dirty="0"/>
              <a:t>	else:</a:t>
            </a:r>
          </a:p>
          <a:p>
            <a:pPr marL="0" indent="0">
              <a:buNone/>
            </a:pPr>
            <a:r>
              <a:rPr lang="en-IN" dirty="0"/>
              <a:t>		return c</a:t>
            </a:r>
          </a:p>
          <a:p>
            <a:pPr marL="0" indent="0">
              <a:buNone/>
            </a:pPr>
            <a:r>
              <a:rPr lang="en-IN" dirty="0"/>
              <a:t>num1 = int(input("Please enter a value for num1: "))</a:t>
            </a:r>
          </a:p>
          <a:p>
            <a:pPr marL="0" indent="0">
              <a:buNone/>
            </a:pPr>
            <a:r>
              <a:rPr lang="en-IN" dirty="0"/>
              <a:t>num2 = int(input("Please enter a value for num2: "))</a:t>
            </a:r>
          </a:p>
          <a:p>
            <a:pPr marL="0" indent="0">
              <a:buNone/>
            </a:pPr>
            <a:r>
              <a:rPr lang="en-IN" dirty="0"/>
              <a:t>num3 = int(input("Please enter a value for num3: "))</a:t>
            </a:r>
          </a:p>
          <a:p>
            <a:pPr marL="0" indent="0">
              <a:buNone/>
            </a:pPr>
            <a:r>
              <a:rPr lang="en-IN" dirty="0"/>
              <a:t>result = </a:t>
            </a:r>
            <a:r>
              <a:rPr lang="en-IN" dirty="0" err="1"/>
              <a:t>largestinthree</a:t>
            </a:r>
            <a:r>
              <a:rPr lang="en-IN" dirty="0"/>
              <a:t>(num1, num2, num3)</a:t>
            </a:r>
          </a:p>
          <a:p>
            <a:pPr marL="0" indent="0">
              <a:buNone/>
            </a:pPr>
            <a:r>
              <a:rPr lang="en-IN" dirty="0"/>
              <a:t>print("Largest of the values entered is", result)</a:t>
            </a:r>
          </a:p>
        </p:txBody>
      </p:sp>
    </p:spTree>
    <p:extLst>
      <p:ext uri="{BB962C8B-B14F-4D97-AF65-F5344CB8AC3E}">
        <p14:creationId xmlns:p14="http://schemas.microsoft.com/office/powerpoint/2010/main" val="38745080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CB84C8-FE9C-CD66-7390-0B49C311F9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9956" y="212040"/>
            <a:ext cx="8867775" cy="26193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5D1E19-6120-09B0-0B3B-B3994848C0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956" y="3221947"/>
            <a:ext cx="8867775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7887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284AD-3B58-15A1-24E3-36B81F742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2963"/>
            <a:ext cx="10515600" cy="5884000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Solution:</a:t>
            </a:r>
          </a:p>
          <a:p>
            <a:pPr marL="0" indent="0">
              <a:buNone/>
            </a:pPr>
            <a:r>
              <a:rPr lang="en-US" dirty="0"/>
              <a:t>def </a:t>
            </a:r>
            <a:r>
              <a:rPr lang="en-US" dirty="0" err="1"/>
              <a:t>largestintwo</a:t>
            </a:r>
            <a:r>
              <a:rPr lang="en-US" dirty="0"/>
              <a:t>(a, b):</a:t>
            </a:r>
          </a:p>
          <a:p>
            <a:pPr marL="0" indent="0">
              <a:buNone/>
            </a:pPr>
            <a:r>
              <a:rPr lang="en-US" dirty="0"/>
              <a:t>	if a &gt; b:</a:t>
            </a:r>
          </a:p>
          <a:p>
            <a:pPr marL="0" indent="0">
              <a:buNone/>
            </a:pPr>
            <a:r>
              <a:rPr lang="en-US" dirty="0"/>
              <a:t>		return a</a:t>
            </a:r>
          </a:p>
          <a:p>
            <a:pPr marL="0" indent="0">
              <a:buNone/>
            </a:pPr>
            <a:r>
              <a:rPr lang="en-US" dirty="0"/>
              <a:t>	else:</a:t>
            </a:r>
          </a:p>
          <a:p>
            <a:pPr marL="0" indent="0">
              <a:buNone/>
            </a:pPr>
            <a:r>
              <a:rPr lang="en-US" dirty="0"/>
              <a:t>		return b</a:t>
            </a:r>
          </a:p>
          <a:p>
            <a:pPr marL="0" indent="0">
              <a:buNone/>
            </a:pPr>
            <a:r>
              <a:rPr lang="en-US" dirty="0"/>
              <a:t>num1 = int(input("num1: "))</a:t>
            </a:r>
          </a:p>
          <a:p>
            <a:pPr marL="0" indent="0">
              <a:buNone/>
            </a:pPr>
            <a:r>
              <a:rPr lang="en-US" dirty="0"/>
              <a:t>num2 = int(input("num2: "))</a:t>
            </a:r>
          </a:p>
          <a:p>
            <a:pPr marL="0" indent="0">
              <a:buNone/>
            </a:pPr>
            <a:r>
              <a:rPr lang="en-US" dirty="0"/>
              <a:t>result = </a:t>
            </a:r>
            <a:r>
              <a:rPr lang="en-US" dirty="0" err="1"/>
              <a:t>largestintwo</a:t>
            </a:r>
            <a:r>
              <a:rPr lang="en-US" dirty="0"/>
              <a:t>(num1, num2)</a:t>
            </a:r>
          </a:p>
          <a:p>
            <a:pPr marL="0" indent="0">
              <a:buNone/>
            </a:pPr>
            <a:r>
              <a:rPr lang="en-US" dirty="0"/>
              <a:t>print("largest:", result)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02905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20EE86-A08C-EB6E-FD30-6E4F565559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1281" y="399673"/>
            <a:ext cx="8924925" cy="17907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132A42-31A4-8317-2FB9-21B24FD60F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281" y="2751615"/>
            <a:ext cx="8924925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024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D8B6E-6745-D240-F6CB-C6CCFF2CB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5107"/>
            <a:ext cx="10515600" cy="58218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Anonymous function</a:t>
            </a:r>
          </a:p>
          <a:p>
            <a:pPr marL="0" indent="0">
              <a:buNone/>
            </a:pPr>
            <a:r>
              <a:rPr lang="en-US" sz="2400" dirty="0"/>
              <a:t>An anonymous function is a function without a name.</a:t>
            </a:r>
          </a:p>
          <a:p>
            <a:r>
              <a:rPr lang="en-US" sz="2400" dirty="0"/>
              <a:t>Regular functions are defined using the def keyword. Similarly, anonymous functions are defined by using the lambda keyword.</a:t>
            </a:r>
          </a:p>
          <a:p>
            <a:r>
              <a:rPr lang="en-US" sz="2400" dirty="0"/>
              <a:t>So, anonymous functions can also be referred to as lambda functions.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The syntax of a lambda function in Python:</a:t>
            </a:r>
          </a:p>
          <a:p>
            <a:pPr marL="0" indent="0">
              <a:buNone/>
            </a:pPr>
            <a:r>
              <a:rPr lang="en-US" sz="2400" dirty="0"/>
              <a:t>lambda arguments: expression</a:t>
            </a:r>
          </a:p>
          <a:p>
            <a:pPr marL="0" indent="0">
              <a:buNone/>
            </a:pPr>
            <a:r>
              <a:rPr lang="en-US" sz="2400" b="1" dirty="0"/>
              <a:t>Features of lambda function: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They can be used anywhere we need regular function objects.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They can have many arguments but can have only one expression.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The expression is evaluated first and a value is returned.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01704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B8C18-D50D-F328-FA44-B01E6707B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2963"/>
            <a:ext cx="10515600" cy="58840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Solution:</a:t>
            </a:r>
          </a:p>
          <a:p>
            <a:pPr marL="0" indent="0">
              <a:buNone/>
            </a:pPr>
            <a:r>
              <a:rPr lang="en-US" dirty="0"/>
              <a:t>def </a:t>
            </a:r>
            <a:r>
              <a:rPr lang="en-US" dirty="0" err="1"/>
              <a:t>computeGCD</a:t>
            </a:r>
            <a:r>
              <a:rPr lang="en-US" dirty="0"/>
              <a:t>(x, y):</a:t>
            </a:r>
          </a:p>
          <a:p>
            <a:pPr marL="0" indent="0">
              <a:buNone/>
            </a:pPr>
            <a:r>
              <a:rPr lang="en-US" dirty="0"/>
              <a:t>	if x &gt; y:</a:t>
            </a:r>
          </a:p>
          <a:p>
            <a:pPr marL="0" indent="0">
              <a:buNone/>
            </a:pPr>
            <a:r>
              <a:rPr lang="en-US" dirty="0"/>
              <a:t>		small = y</a:t>
            </a:r>
          </a:p>
          <a:p>
            <a:pPr marL="0" indent="0">
              <a:buNone/>
            </a:pPr>
            <a:r>
              <a:rPr lang="en-US" dirty="0"/>
              <a:t>	else:</a:t>
            </a:r>
          </a:p>
          <a:p>
            <a:pPr marL="0" indent="0">
              <a:buNone/>
            </a:pPr>
            <a:r>
              <a:rPr lang="en-US" dirty="0"/>
              <a:t>		small = x</a:t>
            </a:r>
          </a:p>
          <a:p>
            <a:pPr marL="0" indent="0">
              <a:buNone/>
            </a:pPr>
            <a:r>
              <a:rPr lang="en-US" dirty="0"/>
              <a:t>	for </a:t>
            </a:r>
            <a:r>
              <a:rPr lang="en-US" dirty="0" err="1"/>
              <a:t>i</a:t>
            </a:r>
            <a:r>
              <a:rPr lang="en-US" dirty="0"/>
              <a:t> in range(1, small+1):</a:t>
            </a:r>
          </a:p>
          <a:p>
            <a:pPr marL="0" indent="0">
              <a:buNone/>
            </a:pPr>
            <a:r>
              <a:rPr lang="en-US" dirty="0"/>
              <a:t>		if((x % </a:t>
            </a:r>
            <a:r>
              <a:rPr lang="en-US" dirty="0" err="1"/>
              <a:t>i</a:t>
            </a:r>
            <a:r>
              <a:rPr lang="en-US" dirty="0"/>
              <a:t> == 0) and (y % </a:t>
            </a:r>
            <a:r>
              <a:rPr lang="en-US" dirty="0" err="1"/>
              <a:t>i</a:t>
            </a:r>
            <a:r>
              <a:rPr lang="en-US" dirty="0"/>
              <a:t> == 0)):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 err="1"/>
              <a:t>gcd</a:t>
            </a:r>
            <a:r>
              <a:rPr lang="en-US" dirty="0"/>
              <a:t> = </a:t>
            </a:r>
            <a:r>
              <a:rPr lang="en-US" dirty="0" err="1"/>
              <a:t>i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return </a:t>
            </a:r>
            <a:r>
              <a:rPr lang="en-US" dirty="0" err="1"/>
              <a:t>gcd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 = int(input("x: "))</a:t>
            </a:r>
          </a:p>
          <a:p>
            <a:pPr marL="0" indent="0">
              <a:buNone/>
            </a:pPr>
            <a:r>
              <a:rPr lang="en-US" dirty="0"/>
              <a:t>b = int(input("y: "))</a:t>
            </a:r>
          </a:p>
          <a:p>
            <a:pPr marL="0" indent="0">
              <a:buNone/>
            </a:pPr>
            <a:r>
              <a:rPr lang="en-US" dirty="0"/>
              <a:t>print (</a:t>
            </a:r>
            <a:r>
              <a:rPr lang="en-US" dirty="0" err="1"/>
              <a:t>computeGCD</a:t>
            </a:r>
            <a:r>
              <a:rPr lang="en-US" dirty="0"/>
              <a:t>(a, b))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27918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4DF9A-1811-6C20-830D-DE36641C5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4085"/>
            <a:ext cx="10515600" cy="5892878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Global and local variables</a:t>
            </a:r>
          </a:p>
          <a:p>
            <a:pPr marL="0" indent="0">
              <a:buNone/>
            </a:pPr>
            <a:r>
              <a:rPr lang="en-US" b="1" dirty="0"/>
              <a:t>Local variables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 local variable is declared inside a function.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It is visible only inside their function, only statements inside function can access that local variable.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They are declared only after the start of the execution of the function.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It gets destroyed when control exits the function.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37455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CE937-87B0-04D0-149D-E1CDC7ED7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186"/>
            <a:ext cx="10515600" cy="59727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Follow the given instructions and write the program:</a:t>
            </a:r>
          </a:p>
          <a:p>
            <a:r>
              <a:rPr lang="en-US" sz="2000" dirty="0"/>
              <a:t> Define a function test1</a:t>
            </a:r>
          </a:p>
          <a:p>
            <a:r>
              <a:rPr lang="en-US" sz="2000" dirty="0"/>
              <a:t> Define local variables a, b and initialize them with values 50, 80 respectively</a:t>
            </a:r>
          </a:p>
          <a:p>
            <a:r>
              <a:rPr lang="en-US" sz="2000" dirty="0"/>
              <a:t> Print a, b</a:t>
            </a:r>
          </a:p>
          <a:p>
            <a:r>
              <a:rPr lang="en-US" sz="2000" dirty="0"/>
              <a:t> Define another function test2</a:t>
            </a:r>
          </a:p>
          <a:p>
            <a:r>
              <a:rPr lang="en-US" sz="2000" dirty="0"/>
              <a:t> Define local variables a, b and initialize them with values 22, 44 respectively</a:t>
            </a:r>
          </a:p>
          <a:p>
            <a:r>
              <a:rPr lang="en-US" sz="2000" dirty="0"/>
              <a:t> Print a, b</a:t>
            </a:r>
          </a:p>
          <a:p>
            <a:r>
              <a:rPr lang="en-US" sz="2000" dirty="0"/>
              <a:t> Call the functions test1 and test2</a:t>
            </a:r>
          </a:p>
          <a:p>
            <a:pPr marL="0" indent="0">
              <a:buNone/>
            </a:pPr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E3E39F-9596-9721-FA33-E48E27A22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0" y="3506680"/>
            <a:ext cx="5695210" cy="2865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3449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F296D-9563-6FE4-2451-E0FB8C0A1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9697"/>
            <a:ext cx="10515600" cy="59372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 the previous code we have a functions test1(), test2() in these functions local variables are declared with same variable names a and b but they are stored in different part of memory and treated as different variables.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When the program is executed: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A call to test1() makes the control pass to test1. Here the local variables of test1() are created.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The print statement of test1 is executed and values printed.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The control returns back ,at this point the local variables of test1 are destroyed.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A call to test2() makes the control pass to test2. Here the local variables of test2() are created.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The print statement of test2 is executed and values printed.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The control returns back ,at this point the local variables of test2 are destroyed.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1685635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94704-6F3C-969D-6BD7-20328671F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186"/>
            <a:ext cx="10515600" cy="5972777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Global variables:</a:t>
            </a:r>
          </a:p>
          <a:p>
            <a:r>
              <a:rPr lang="en-US" sz="2400" dirty="0"/>
              <a:t>A global variable is visible to every function and can be used by any piece of code.</a:t>
            </a:r>
          </a:p>
          <a:p>
            <a:r>
              <a:rPr lang="en-US" sz="2400" dirty="0"/>
              <a:t>Unlike local variable, global variables retain their values between function calls and throughout the program execution.</a:t>
            </a:r>
          </a:p>
          <a:p>
            <a:r>
              <a:rPr lang="en-US" sz="2400" dirty="0"/>
              <a:t>If we have a local variable defined with the same name as global variable , the local variable takes precedence over the global variable.</a:t>
            </a:r>
          </a:p>
          <a:p>
            <a:r>
              <a:rPr lang="en-US" sz="2400" dirty="0"/>
              <a:t>When using a global variable inside a function, that variable needs to be declared as global, else a local variable with the same name will be created.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6270202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FE4871-09D9-E8B4-6E62-E2E39E43A7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9146" y="151320"/>
            <a:ext cx="8156683" cy="4260881"/>
          </a:xfrm>
        </p:spPr>
      </p:pic>
    </p:spTree>
    <p:extLst>
      <p:ext uri="{BB962C8B-B14F-4D97-AF65-F5344CB8AC3E}">
        <p14:creationId xmlns:p14="http://schemas.microsoft.com/office/powerpoint/2010/main" val="39060964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B0A2F-DEB8-10F4-3A9B-C9012BDFA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9697"/>
            <a:ext cx="10515600" cy="59372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Follow these instructions and write the missing code in the below program.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Define a function test1()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Assign </a:t>
            </a:r>
            <a:r>
              <a:rPr lang="en-US" sz="2000" dirty="0" err="1"/>
              <a:t>globvar</a:t>
            </a:r>
            <a:r>
              <a:rPr lang="en-US" sz="2000" dirty="0"/>
              <a:t> = Good Morning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Define a function test2()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Assign </a:t>
            </a:r>
            <a:r>
              <a:rPr lang="en-US" sz="2000" dirty="0" err="1"/>
              <a:t>globvar</a:t>
            </a:r>
            <a:r>
              <a:rPr lang="en-US" sz="2000" dirty="0"/>
              <a:t> = Night </a:t>
            </a:r>
            <a:r>
              <a:rPr lang="en-US" sz="2000" dirty="0" err="1"/>
              <a:t>Night</a:t>
            </a:r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Call the function test1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Call the function test2</a:t>
            </a:r>
          </a:p>
          <a:p>
            <a:pPr marL="0" indent="0">
              <a:buNone/>
            </a:pPr>
            <a:r>
              <a:rPr lang="en-US" sz="2000" dirty="0"/>
              <a:t>Note : Notice Calling test2 has no effect on the global </a:t>
            </a:r>
            <a:r>
              <a:rPr lang="en-US" sz="2000" dirty="0" err="1"/>
              <a:t>globvar</a:t>
            </a:r>
            <a:endParaRPr lang="en-US" sz="2000" dirty="0"/>
          </a:p>
          <a:p>
            <a:pPr marL="0" indent="0">
              <a:buNone/>
            </a:pPr>
            <a:endParaRPr lang="en-IN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5EF4ED-1623-F74C-E42F-F5BA569FC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405" y="3429000"/>
            <a:ext cx="6399350" cy="31893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589EDF3-2557-3EF6-17CA-9AB4046A4F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5329" y="4838894"/>
            <a:ext cx="2933700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7936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B0C85-CCC7-4ADF-98D7-CF391051A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8580"/>
            <a:ext cx="10515600" cy="587838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Solution:</a:t>
            </a:r>
          </a:p>
          <a:p>
            <a:pPr marL="0" indent="0">
              <a:buNone/>
            </a:pPr>
            <a:r>
              <a:rPr lang="en-US" dirty="0"/>
              <a:t>#Program to illustrate Global variable access</a:t>
            </a:r>
          </a:p>
          <a:p>
            <a:pPr marL="0" indent="0">
              <a:buNone/>
            </a:pPr>
            <a:r>
              <a:rPr lang="en-US" dirty="0" err="1"/>
              <a:t>globvar</a:t>
            </a:r>
            <a:r>
              <a:rPr lang="en-US" dirty="0"/>
              <a:t> = "Hello"</a:t>
            </a:r>
          </a:p>
          <a:p>
            <a:pPr marL="0" indent="0">
              <a:buNone/>
            </a:pPr>
            <a:r>
              <a:rPr lang="en-US" dirty="0"/>
              <a:t>def test1():</a:t>
            </a:r>
          </a:p>
          <a:p>
            <a:pPr marL="0" indent="0">
              <a:buNone/>
            </a:pPr>
            <a:r>
              <a:rPr lang="en-US" dirty="0"/>
              <a:t>	global </a:t>
            </a:r>
            <a:r>
              <a:rPr lang="en-US" dirty="0" err="1"/>
              <a:t>globvar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globvar</a:t>
            </a:r>
            <a:r>
              <a:rPr lang="en-US" dirty="0"/>
              <a:t> = "Good Morning" </a:t>
            </a:r>
          </a:p>
          <a:p>
            <a:pPr marL="0" indent="0">
              <a:buNone/>
            </a:pPr>
            <a:r>
              <a:rPr lang="en-US" dirty="0"/>
              <a:t>def test2():</a:t>
            </a:r>
          </a:p>
          <a:p>
            <a:pPr marL="0" indent="0">
              <a:buNone/>
            </a:pPr>
            <a:r>
              <a:rPr lang="en-US" dirty="0"/>
              <a:t>	# Here this is a local variable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globvar</a:t>
            </a:r>
            <a:r>
              <a:rPr lang="en-US" dirty="0"/>
              <a:t> = "Night </a:t>
            </a:r>
            <a:r>
              <a:rPr lang="en-US" dirty="0" err="1"/>
              <a:t>Night</a:t>
            </a:r>
            <a:r>
              <a:rPr lang="en-US" dirty="0"/>
              <a:t>"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globvar</a:t>
            </a:r>
            <a:r>
              <a:rPr lang="en-US" dirty="0"/>
              <a:t>) # The first value "Hello" is printed</a:t>
            </a:r>
          </a:p>
          <a:p>
            <a:pPr marL="0" indent="0">
              <a:buNone/>
            </a:pPr>
            <a:r>
              <a:rPr lang="en-US" dirty="0"/>
              <a:t>test1()</a:t>
            </a:r>
          </a:p>
          <a:p>
            <a:pPr marL="0" indent="0">
              <a:buNone/>
            </a:pPr>
            <a:r>
              <a:rPr lang="en-US" dirty="0"/>
              <a:t>test2()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globvar</a:t>
            </a:r>
            <a:r>
              <a:rPr lang="en-US" dirty="0"/>
              <a:t>) # The updated value of test1 is printed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93240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636836-FD72-18B0-C287-691AD2794E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9102" y="363408"/>
            <a:ext cx="8934450" cy="32861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F84A17-3323-F6EC-E0C7-0B97947681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101" y="3649533"/>
            <a:ext cx="8830841" cy="2867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4915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26D8A-7066-90BA-316E-325EC4878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3894"/>
            <a:ext cx="10515600" cy="581306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Solution:</a:t>
            </a:r>
          </a:p>
          <a:p>
            <a:pPr marL="0" indent="0">
              <a:buNone/>
            </a:pPr>
            <a:r>
              <a:rPr lang="en-US" dirty="0"/>
              <a:t>#Program to illustrate Global and Local Variables</a:t>
            </a:r>
          </a:p>
          <a:p>
            <a:pPr marL="0" indent="0">
              <a:buNone/>
            </a:pPr>
            <a:r>
              <a:rPr lang="en-US" dirty="0"/>
              <a:t>a = int(input("a: "))</a:t>
            </a:r>
          </a:p>
          <a:p>
            <a:pPr marL="0" indent="0">
              <a:buNone/>
            </a:pPr>
            <a:r>
              <a:rPr lang="en-US" dirty="0"/>
              <a:t>def </a:t>
            </a:r>
            <a:r>
              <a:rPr lang="en-US" dirty="0" err="1"/>
              <a:t>changeglobal</a:t>
            </a:r>
            <a:r>
              <a:rPr lang="en-US" dirty="0"/>
              <a:t>():</a:t>
            </a:r>
          </a:p>
          <a:p>
            <a:pPr marL="0" indent="0">
              <a:buNone/>
            </a:pPr>
            <a:r>
              <a:rPr lang="en-US" dirty="0"/>
              <a:t>	global a</a:t>
            </a:r>
          </a:p>
          <a:p>
            <a:pPr marL="0" indent="0">
              <a:buNone/>
            </a:pPr>
            <a:r>
              <a:rPr lang="en-US" dirty="0"/>
              <a:t>	a = 200</a:t>
            </a:r>
          </a:p>
          <a:p>
            <a:pPr marL="0" indent="0">
              <a:buNone/>
            </a:pPr>
            <a:r>
              <a:rPr lang="en-US" dirty="0"/>
              <a:t>def </a:t>
            </a:r>
            <a:r>
              <a:rPr lang="en-US" dirty="0" err="1"/>
              <a:t>changelocal</a:t>
            </a:r>
            <a:r>
              <a:rPr lang="en-US" dirty="0"/>
              <a:t>():</a:t>
            </a:r>
          </a:p>
          <a:p>
            <a:pPr marL="0" indent="0">
              <a:buNone/>
            </a:pPr>
            <a:r>
              <a:rPr lang="en-US" dirty="0"/>
              <a:t>	a = 500</a:t>
            </a:r>
          </a:p>
          <a:p>
            <a:pPr marL="0" indent="0">
              <a:buNone/>
            </a:pPr>
            <a:r>
              <a:rPr lang="en-US" dirty="0"/>
              <a:t>	print("local a value:", a)</a:t>
            </a:r>
          </a:p>
          <a:p>
            <a:pPr marL="0" indent="0">
              <a:buNone/>
            </a:pPr>
            <a:r>
              <a:rPr lang="en-US" dirty="0"/>
              <a:t>print("global a before function call:", a)</a:t>
            </a:r>
          </a:p>
          <a:p>
            <a:pPr marL="0" indent="0">
              <a:buNone/>
            </a:pPr>
            <a:r>
              <a:rPr lang="en-US" dirty="0" err="1"/>
              <a:t>changeglobal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changelocal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print("global a after function call:", a)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6420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8CE983-3954-174F-D79E-DC88C7FE9C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0012" y="514905"/>
            <a:ext cx="10360239" cy="4320620"/>
          </a:xfrm>
        </p:spPr>
      </p:pic>
    </p:spTree>
    <p:extLst>
      <p:ext uri="{BB962C8B-B14F-4D97-AF65-F5344CB8AC3E}">
        <p14:creationId xmlns:p14="http://schemas.microsoft.com/office/powerpoint/2010/main" val="2440341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FD4DE-F951-851A-0730-5D1791D5EE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604"/>
            <a:ext cx="10515600" cy="5962359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Function composition: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It combines functions in a way that the return value of each function is passed as an argument of the next function.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Let's consider an example:</a:t>
            </a:r>
          </a:p>
          <a:p>
            <a:r>
              <a:rPr lang="en-US" dirty="0"/>
              <a:t>Consider two functions f_1 and f_2.</a:t>
            </a:r>
          </a:p>
          <a:p>
            <a:r>
              <a:rPr lang="en-US" dirty="0"/>
              <a:t>Composition of two functions f_1 and f_2 is denoted f_1(f_2(x)).</a:t>
            </a:r>
          </a:p>
          <a:p>
            <a:r>
              <a:rPr lang="en-US" dirty="0"/>
              <a:t> x is the argument of f_2.</a:t>
            </a:r>
          </a:p>
          <a:p>
            <a:r>
              <a:rPr lang="en-US" dirty="0"/>
              <a:t>The return value of f_2 is passed as an argument to f_1.</a:t>
            </a:r>
          </a:p>
          <a:p>
            <a:r>
              <a:rPr lang="en-US" dirty="0"/>
              <a:t>The result of the composition is the return value of f_1.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99582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521097-0E1A-AEB9-EC48-5A9DFDE674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6091" y="406352"/>
            <a:ext cx="9306995" cy="223421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6B87A6-AA8D-CE54-FEDA-0253A130EA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091" y="3047222"/>
            <a:ext cx="9306995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0353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019D1-E411-EB3E-93DE-F5D8592F8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5902"/>
            <a:ext cx="10515600" cy="5841061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Solution:</a:t>
            </a:r>
          </a:p>
          <a:p>
            <a:pPr marL="0" indent="0">
              <a:buNone/>
            </a:pPr>
            <a:r>
              <a:rPr lang="en-US" dirty="0"/>
              <a:t>def square(x):</a:t>
            </a:r>
          </a:p>
          <a:p>
            <a:pPr marL="0" indent="0">
              <a:buNone/>
            </a:pPr>
            <a:r>
              <a:rPr lang="en-US" dirty="0"/>
              <a:t>	x = x * x</a:t>
            </a:r>
          </a:p>
          <a:p>
            <a:pPr marL="0" indent="0">
              <a:buNone/>
            </a:pPr>
            <a:r>
              <a:rPr lang="en-US" dirty="0"/>
              <a:t>	return x</a:t>
            </a:r>
          </a:p>
          <a:p>
            <a:pPr marL="0" indent="0">
              <a:buNone/>
            </a:pPr>
            <a:r>
              <a:rPr lang="en-US" dirty="0"/>
              <a:t>def double(x):</a:t>
            </a:r>
          </a:p>
          <a:p>
            <a:pPr marL="0" indent="0">
              <a:buNone/>
            </a:pPr>
            <a:r>
              <a:rPr lang="en-US" dirty="0"/>
              <a:t>	x = x * 2</a:t>
            </a:r>
          </a:p>
          <a:p>
            <a:pPr marL="0" indent="0">
              <a:buNone/>
            </a:pPr>
            <a:r>
              <a:rPr lang="en-US" dirty="0"/>
              <a:t>	return x</a:t>
            </a:r>
          </a:p>
          <a:p>
            <a:pPr marL="0" indent="0">
              <a:buNone/>
            </a:pPr>
            <a:r>
              <a:rPr lang="en-US" dirty="0"/>
              <a:t>num = int(input("num: "))</a:t>
            </a:r>
          </a:p>
          <a:p>
            <a:pPr marL="0" indent="0">
              <a:buNone/>
            </a:pPr>
            <a:r>
              <a:rPr lang="en-US" dirty="0"/>
              <a:t>print("double, squaring the value:", square(double(num)))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38245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71578-3700-28D2-CF64-CB1ABDD93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4563"/>
            <a:ext cx="10515600" cy="5822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Write a program that uses function composition by following the steps given below.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Variable arguments are variable in length. These are used to pass a variable number of arguments to a function, this means that each time you call the function, you can pass any number of arguments to a function.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Here we pass arguments as functions. The functions have to be called in reverse order.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57937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F7D7B-C316-4D3F-A40B-3784A2F8BC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6570"/>
            <a:ext cx="10515600" cy="6410131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IN" dirty="0"/>
              <a:t>Solution:</a:t>
            </a:r>
          </a:p>
          <a:p>
            <a:pPr marL="0" indent="0">
              <a:buNone/>
            </a:pPr>
            <a:r>
              <a:rPr lang="en-US" sz="3500" dirty="0"/>
              <a:t>def compose (*functions):  </a:t>
            </a:r>
          </a:p>
          <a:p>
            <a:pPr marL="0" indent="0">
              <a:buNone/>
            </a:pPr>
            <a:r>
              <a:rPr lang="en-US" sz="3500" dirty="0"/>
              <a:t>	def inner(</a:t>
            </a:r>
            <a:r>
              <a:rPr lang="en-US" sz="3500" dirty="0" err="1"/>
              <a:t>arg</a:t>
            </a:r>
            <a:r>
              <a:rPr lang="en-US" sz="3500" dirty="0"/>
              <a:t>):</a:t>
            </a:r>
          </a:p>
          <a:p>
            <a:pPr marL="0" indent="0">
              <a:buNone/>
            </a:pPr>
            <a:r>
              <a:rPr lang="en-US" sz="3500" dirty="0"/>
              <a:t>		for f in reversed(functions):</a:t>
            </a:r>
          </a:p>
          <a:p>
            <a:pPr marL="0" indent="0">
              <a:buNone/>
            </a:pPr>
            <a:r>
              <a:rPr lang="en-US" sz="3500" dirty="0"/>
              <a:t>			</a:t>
            </a:r>
            <a:r>
              <a:rPr lang="en-US" sz="3500" dirty="0" err="1"/>
              <a:t>arg</a:t>
            </a:r>
            <a:r>
              <a:rPr lang="en-US" sz="3500" dirty="0"/>
              <a:t> = f(</a:t>
            </a:r>
            <a:r>
              <a:rPr lang="en-US" sz="3500" dirty="0" err="1"/>
              <a:t>arg</a:t>
            </a:r>
            <a:r>
              <a:rPr lang="en-US" sz="3500" dirty="0"/>
              <a:t>)</a:t>
            </a:r>
          </a:p>
          <a:p>
            <a:pPr marL="0" indent="0">
              <a:buNone/>
            </a:pPr>
            <a:r>
              <a:rPr lang="en-US" sz="3500" dirty="0"/>
              <a:t>		return </a:t>
            </a:r>
            <a:r>
              <a:rPr lang="en-US" sz="3500" dirty="0" err="1"/>
              <a:t>arg</a:t>
            </a:r>
            <a:endParaRPr lang="en-US" sz="3500" dirty="0"/>
          </a:p>
          <a:p>
            <a:pPr marL="0" indent="0">
              <a:buNone/>
            </a:pPr>
            <a:r>
              <a:rPr lang="en-US" sz="3500" dirty="0"/>
              <a:t>	return inner</a:t>
            </a:r>
          </a:p>
          <a:p>
            <a:pPr marL="0" indent="0">
              <a:buNone/>
            </a:pPr>
            <a:r>
              <a:rPr lang="en-US" sz="3500" dirty="0"/>
              <a:t>#Define three functions</a:t>
            </a:r>
          </a:p>
          <a:p>
            <a:pPr marL="0" indent="0">
              <a:buNone/>
            </a:pPr>
            <a:r>
              <a:rPr lang="en-US" sz="3500" dirty="0"/>
              <a:t>def square (x):</a:t>
            </a:r>
          </a:p>
          <a:p>
            <a:pPr marL="0" indent="0">
              <a:buNone/>
            </a:pPr>
            <a:r>
              <a:rPr lang="en-US" sz="3500" dirty="0"/>
              <a:t>	return x ** 2</a:t>
            </a:r>
          </a:p>
          <a:p>
            <a:pPr marL="0" indent="0">
              <a:buNone/>
            </a:pPr>
            <a:r>
              <a:rPr lang="en-US" sz="3500" dirty="0"/>
              <a:t>def increment (x):</a:t>
            </a:r>
          </a:p>
          <a:p>
            <a:pPr marL="0" indent="0">
              <a:buNone/>
            </a:pPr>
            <a:r>
              <a:rPr lang="en-US" sz="3500" dirty="0"/>
              <a:t>	return x + 1</a:t>
            </a:r>
          </a:p>
          <a:p>
            <a:pPr marL="0" indent="0">
              <a:buNone/>
            </a:pPr>
            <a:r>
              <a:rPr lang="en-US" sz="3500" dirty="0"/>
              <a:t>def half (x):</a:t>
            </a:r>
          </a:p>
          <a:p>
            <a:pPr marL="0" indent="0">
              <a:buNone/>
            </a:pPr>
            <a:r>
              <a:rPr lang="en-US" sz="3500" dirty="0"/>
              <a:t>	return x / 2</a:t>
            </a:r>
          </a:p>
          <a:p>
            <a:pPr marL="0" indent="0">
              <a:buNone/>
            </a:pPr>
            <a:r>
              <a:rPr lang="en-US" sz="3500" dirty="0"/>
              <a:t># call with 3 functions</a:t>
            </a:r>
          </a:p>
          <a:p>
            <a:pPr marL="0" indent="0">
              <a:buNone/>
            </a:pPr>
            <a:r>
              <a:rPr lang="en-US" sz="3500" dirty="0"/>
              <a:t>composed = compose(square, increment, half) # square(increment(half(x)))</a:t>
            </a:r>
          </a:p>
          <a:p>
            <a:pPr marL="0" indent="0">
              <a:buNone/>
            </a:pPr>
            <a:r>
              <a:rPr lang="en-US" sz="3500" dirty="0"/>
              <a:t>print(composed(5)) # square(increment(half(5))) = square(increment(2.5)) = square(3.5) = 12.25# call with 2 functions</a:t>
            </a:r>
          </a:p>
          <a:p>
            <a:pPr marL="0" indent="0">
              <a:buNone/>
            </a:pPr>
            <a:r>
              <a:rPr lang="en-US" sz="3500" dirty="0"/>
              <a:t>composed = compose(square, increment) #square(increment(5)) = square(6) = 36</a:t>
            </a:r>
          </a:p>
          <a:p>
            <a:pPr marL="0" indent="0">
              <a:buNone/>
            </a:pPr>
            <a:r>
              <a:rPr lang="en-US" sz="3500" dirty="0"/>
              <a:t>print(composed(5))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Output:</a:t>
            </a:r>
          </a:p>
          <a:p>
            <a:pPr marL="0" indent="0">
              <a:buNone/>
            </a:pPr>
            <a:r>
              <a:rPr lang="en-IN" dirty="0"/>
              <a:t>12.25</a:t>
            </a:r>
          </a:p>
          <a:p>
            <a:pPr marL="0" indent="0">
              <a:buNone/>
            </a:pPr>
            <a:r>
              <a:rPr lang="en-IN" dirty="0"/>
              <a:t>36</a:t>
            </a:r>
          </a:p>
        </p:txBody>
      </p:sp>
    </p:spTree>
    <p:extLst>
      <p:ext uri="{BB962C8B-B14F-4D97-AF65-F5344CB8AC3E}">
        <p14:creationId xmlns:p14="http://schemas.microsoft.com/office/powerpoint/2010/main" val="14532994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48A40-784C-046D-F7D1-0B99C9A41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1DC57-B47A-88CC-73EB-6FAF341A4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8905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EC5CD-673E-E247-5922-8BB2E562B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8575"/>
            <a:ext cx="10515600" cy="59283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Solution:</a:t>
            </a:r>
          </a:p>
          <a:p>
            <a:pPr marL="0" indent="0">
              <a:buNone/>
            </a:pPr>
            <a:r>
              <a:rPr lang="en-US" dirty="0"/>
              <a:t>tax = lambda salary: salary * 20 / 100</a:t>
            </a:r>
          </a:p>
          <a:p>
            <a:pPr marL="0" indent="0">
              <a:buNone/>
            </a:pPr>
            <a:r>
              <a:rPr lang="en-US" dirty="0"/>
              <a:t>salary = int(input("Please enter your salary: "))</a:t>
            </a:r>
          </a:p>
          <a:p>
            <a:pPr marL="0" indent="0">
              <a:buNone/>
            </a:pPr>
            <a:r>
              <a:rPr lang="en-US" dirty="0"/>
              <a:t>print("Tax to be paid is", tax(salary))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8984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8A12B4-22CC-A9A2-32A6-B020FDC101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7969" y="1083076"/>
            <a:ext cx="10484527" cy="3324618"/>
          </a:xfrm>
        </p:spPr>
      </p:pic>
    </p:spTree>
    <p:extLst>
      <p:ext uri="{BB962C8B-B14F-4D97-AF65-F5344CB8AC3E}">
        <p14:creationId xmlns:p14="http://schemas.microsoft.com/office/powerpoint/2010/main" val="1754255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30D73-3F1F-E3E0-8922-3C403670F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0617"/>
            <a:ext cx="10515600" cy="578634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Solution:</a:t>
            </a:r>
          </a:p>
          <a:p>
            <a:pPr marL="0" indent="0">
              <a:buNone/>
            </a:pPr>
            <a:r>
              <a:rPr lang="en-IN" dirty="0" err="1"/>
              <a:t>doublenum</a:t>
            </a:r>
            <a:r>
              <a:rPr lang="en-IN" dirty="0"/>
              <a:t> = lambda x: x * 2</a:t>
            </a:r>
          </a:p>
          <a:p>
            <a:pPr marL="0" indent="0">
              <a:buNone/>
            </a:pPr>
            <a:r>
              <a:rPr lang="en-IN" dirty="0"/>
              <a:t>a = int(input("a: "))</a:t>
            </a:r>
          </a:p>
          <a:p>
            <a:pPr marL="0" indent="0">
              <a:buNone/>
            </a:pPr>
            <a:r>
              <a:rPr lang="en-IN" dirty="0"/>
              <a:t>print(</a:t>
            </a:r>
            <a:r>
              <a:rPr lang="en-IN" dirty="0" err="1"/>
              <a:t>doublenum</a:t>
            </a:r>
            <a:r>
              <a:rPr lang="en-IN" dirty="0"/>
              <a:t>(a))</a:t>
            </a:r>
          </a:p>
        </p:txBody>
      </p:sp>
    </p:spTree>
    <p:extLst>
      <p:ext uri="{BB962C8B-B14F-4D97-AF65-F5344CB8AC3E}">
        <p14:creationId xmlns:p14="http://schemas.microsoft.com/office/powerpoint/2010/main" val="1972024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C518F-DDE1-5F09-4951-67CC9FB27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1841"/>
            <a:ext cx="10515600" cy="5848489"/>
          </a:xfrm>
        </p:spPr>
        <p:txBody>
          <a:bodyPr/>
          <a:lstStyle/>
          <a:p>
            <a:pPr marL="0" indent="0">
              <a:buNone/>
            </a:pPr>
            <a:r>
              <a:rPr lang="en-IN" sz="2400" b="1" dirty="0"/>
              <a:t>Map function:</a:t>
            </a:r>
          </a:p>
          <a:p>
            <a:pPr marL="0" indent="0">
              <a:buNone/>
            </a:pPr>
            <a:r>
              <a:rPr lang="en-US" sz="2000" dirty="0"/>
              <a:t>The map(f, sequence) function applies a function f to each element of a sequence and returns a transformed list.</a:t>
            </a:r>
          </a:p>
          <a:p>
            <a:pPr marL="0" indent="0">
              <a:buNone/>
            </a:pPr>
            <a:r>
              <a:rPr lang="en-US" sz="2000" dirty="0"/>
              <a:t>If a sequence = [a1, a2, a3, a4,....,an] and a function f is given, then</a:t>
            </a:r>
          </a:p>
          <a:p>
            <a:pPr marL="0" indent="0">
              <a:buNone/>
            </a:pPr>
            <a:r>
              <a:rPr lang="en-US" sz="2000" dirty="0"/>
              <a:t>map(f, sequence) =&gt; iterator over [f(a1), f(a2), f(a3),....,f(an)]</a:t>
            </a:r>
          </a:p>
          <a:p>
            <a:pPr marL="0" indent="0">
              <a:buNone/>
            </a:pPr>
            <a:r>
              <a:rPr lang="en-US" sz="2000" dirty="0"/>
              <a:t>Follow the instructions given in comment lines and write the missing code in the given program.</a:t>
            </a:r>
          </a:p>
          <a:p>
            <a:pPr marL="0" indent="0">
              <a:buNone/>
            </a:pP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30F786-943E-E551-EBAC-AFCCAB33AB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932" y="2556770"/>
            <a:ext cx="7501631" cy="4092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036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F51D9-0C7D-EEB3-8EE0-EA9ADD096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6229"/>
            <a:ext cx="10515600" cy="5830734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Solution:</a:t>
            </a:r>
          </a:p>
          <a:p>
            <a:pPr marL="0" indent="0">
              <a:buNone/>
            </a:pPr>
            <a:r>
              <a:rPr lang="en-IN" dirty="0"/>
              <a:t>def squares(x):</a:t>
            </a:r>
          </a:p>
          <a:p>
            <a:pPr marL="0" indent="0">
              <a:buNone/>
            </a:pPr>
            <a:r>
              <a:rPr lang="en-IN" dirty="0"/>
              <a:t>	return x ** 2</a:t>
            </a:r>
          </a:p>
          <a:p>
            <a:pPr marL="0" indent="0">
              <a:buNone/>
            </a:pPr>
            <a:r>
              <a:rPr lang="en-IN" dirty="0"/>
              <a:t>list1 = [1, 2, 3, 4, 5]</a:t>
            </a:r>
          </a:p>
          <a:p>
            <a:pPr marL="0" indent="0">
              <a:buNone/>
            </a:pPr>
            <a:r>
              <a:rPr lang="en-IN" dirty="0"/>
              <a:t>#using the squares </a:t>
            </a:r>
            <a:r>
              <a:rPr lang="en-IN" dirty="0" err="1"/>
              <a:t>func</a:t>
            </a:r>
            <a:r>
              <a:rPr lang="en-IN" dirty="0"/>
              <a:t> inside map function</a:t>
            </a:r>
          </a:p>
          <a:p>
            <a:pPr marL="0" indent="0">
              <a:buNone/>
            </a:pPr>
            <a:r>
              <a:rPr lang="en-IN" dirty="0"/>
              <a:t>print(list(map(squares,list1)))</a:t>
            </a:r>
          </a:p>
          <a:p>
            <a:pPr marL="0" indent="0">
              <a:buNone/>
            </a:pPr>
            <a:r>
              <a:rPr lang="en-IN" dirty="0"/>
              <a:t>#using the lambda </a:t>
            </a:r>
            <a:r>
              <a:rPr lang="en-IN" dirty="0" err="1"/>
              <a:t>func</a:t>
            </a:r>
            <a:r>
              <a:rPr lang="en-IN" dirty="0"/>
              <a:t> inside map function</a:t>
            </a:r>
          </a:p>
          <a:p>
            <a:pPr marL="0" indent="0">
              <a:buNone/>
            </a:pPr>
            <a:r>
              <a:rPr lang="en-IN" dirty="0"/>
              <a:t>print(list(map(lambda x: x ** 2, list1)))</a:t>
            </a:r>
          </a:p>
          <a:p>
            <a:pPr marL="0" indent="0">
              <a:buNone/>
            </a:pPr>
            <a:r>
              <a:rPr lang="en-IN" dirty="0"/>
              <a:t>#using list comprehension to get equivalent behaviour as map</a:t>
            </a:r>
          </a:p>
          <a:p>
            <a:pPr marL="0" indent="0">
              <a:buNone/>
            </a:pPr>
            <a:r>
              <a:rPr lang="en-IN" dirty="0"/>
              <a:t>print([x ** 2 for x in list1])</a:t>
            </a:r>
          </a:p>
        </p:txBody>
      </p:sp>
    </p:spTree>
    <p:extLst>
      <p:ext uri="{BB962C8B-B14F-4D97-AF65-F5344CB8AC3E}">
        <p14:creationId xmlns:p14="http://schemas.microsoft.com/office/powerpoint/2010/main" val="2143292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C5EE5-024D-A58C-9D70-D455A5F34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4085"/>
            <a:ext cx="10515600" cy="589287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The filter(f, sequence) </a:t>
            </a:r>
            <a:r>
              <a:rPr lang="en-US" dirty="0"/>
              <a:t>function applies the function f to each element in the sequence.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function returns an iterator to a sequence of elements where each element satisfies the condition in the function f.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Let's consider an example:</a:t>
            </a:r>
          </a:p>
          <a:p>
            <a:pPr marL="0" indent="0">
              <a:buNone/>
            </a:pPr>
            <a:r>
              <a:rPr lang="en-US" dirty="0"/>
              <a:t>consider two lists</a:t>
            </a:r>
          </a:p>
          <a:p>
            <a:pPr marL="0" indent="0">
              <a:buNone/>
            </a:pPr>
            <a:r>
              <a:rPr lang="en-US" dirty="0"/>
              <a:t>a = [1, 2, 3, 5, 7, 9]</a:t>
            </a:r>
          </a:p>
          <a:p>
            <a:pPr marL="0" indent="0">
              <a:buNone/>
            </a:pPr>
            <a:r>
              <a:rPr lang="en-US" dirty="0"/>
              <a:t>b = [2, 3, 6, 7, 9, 8]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The filter function can be applied by using lambda function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print(list(filter(lambda x : x in a, b)))</a:t>
            </a:r>
          </a:p>
          <a:p>
            <a:pPr marL="0" indent="0">
              <a:buNone/>
            </a:pPr>
            <a:r>
              <a:rPr lang="en-US" b="1" dirty="0"/>
              <a:t>A list comprehension can be written using :</a:t>
            </a:r>
          </a:p>
          <a:p>
            <a:pPr marL="0" indent="0">
              <a:buNone/>
            </a:pPr>
            <a:r>
              <a:rPr lang="en-US" dirty="0"/>
              <a:t>print([x for x in a if x in b])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7963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2118</Words>
  <Application>Microsoft Office PowerPoint</Application>
  <PresentationFormat>Widescreen</PresentationFormat>
  <Paragraphs>231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Wingdings</vt:lpstr>
      <vt:lpstr>Office Theme</vt:lpstr>
      <vt:lpstr>L4,L5,L6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L4,L5,L6,L7</dc:title>
  <dc:creator>Salil Batra</dc:creator>
  <cp:lastModifiedBy>Salil Batra</cp:lastModifiedBy>
  <cp:revision>1</cp:revision>
  <dcterms:created xsi:type="dcterms:W3CDTF">2022-10-11T04:30:32Z</dcterms:created>
  <dcterms:modified xsi:type="dcterms:W3CDTF">2022-10-27T11:07:51Z</dcterms:modified>
</cp:coreProperties>
</file>