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il Batra" userId="4d97008808f91814" providerId="LiveId" clId="{DEC29388-00EE-4CEB-A1C7-4F28A17E9455}"/>
    <pc:docChg chg="modSld">
      <pc:chgData name="Salil Batra" userId="4d97008808f91814" providerId="LiveId" clId="{DEC29388-00EE-4CEB-A1C7-4F28A17E9455}" dt="2022-10-31T04:04:41.808" v="11" actId="20577"/>
      <pc:docMkLst>
        <pc:docMk/>
      </pc:docMkLst>
      <pc:sldChg chg="modSp mod">
        <pc:chgData name="Salil Batra" userId="4d97008808f91814" providerId="LiveId" clId="{DEC29388-00EE-4CEB-A1C7-4F28A17E9455}" dt="2022-10-31T04:04:41.808" v="11" actId="20577"/>
        <pc:sldMkLst>
          <pc:docMk/>
          <pc:sldMk cId="261848803" sldId="262"/>
        </pc:sldMkLst>
        <pc:spChg chg="mod">
          <ac:chgData name="Salil Batra" userId="4d97008808f91814" providerId="LiveId" clId="{DEC29388-00EE-4CEB-A1C7-4F28A17E9455}" dt="2022-10-31T04:04:41.808" v="11" actId="20577"/>
          <ac:spMkLst>
            <pc:docMk/>
            <pc:sldMk cId="261848803" sldId="262"/>
            <ac:spMk id="3" creationId="{8ED65ADD-4D1B-A131-C3B3-1DF798AEA775}"/>
          </ac:spMkLst>
        </pc:spChg>
      </pc:sldChg>
    </pc:docChg>
  </pc:docChgLst>
  <pc:docChgLst>
    <pc:chgData name="Salil Batra" userId="4d97008808f91814" providerId="LiveId" clId="{E750C442-966D-4EDB-A377-9445E43E937D}"/>
    <pc:docChg chg="custSel addSld modSld">
      <pc:chgData name="Salil Batra" userId="4d97008808f91814" providerId="LiveId" clId="{E750C442-966D-4EDB-A377-9445E43E937D}" dt="2022-10-13T16:42:42.592" v="24" actId="255"/>
      <pc:docMkLst>
        <pc:docMk/>
      </pc:docMkLst>
      <pc:sldChg chg="addSp delSp modSp mod">
        <pc:chgData name="Salil Batra" userId="4d97008808f91814" providerId="LiveId" clId="{E750C442-966D-4EDB-A377-9445E43E937D}" dt="2022-10-13T16:41:47.189" v="7" actId="14100"/>
        <pc:sldMkLst>
          <pc:docMk/>
          <pc:sldMk cId="106771086" sldId="265"/>
        </pc:sldMkLst>
        <pc:spChg chg="del mod">
          <ac:chgData name="Salil Batra" userId="4d97008808f91814" providerId="LiveId" clId="{E750C442-966D-4EDB-A377-9445E43E937D}" dt="2022-10-13T16:41:20.458" v="1" actId="478"/>
          <ac:spMkLst>
            <pc:docMk/>
            <pc:sldMk cId="106771086" sldId="265"/>
            <ac:spMk id="2" creationId="{B5C4BE52-16B3-4704-5776-A2E451AF30C7}"/>
          </ac:spMkLst>
        </pc:spChg>
        <pc:spChg chg="del mod">
          <ac:chgData name="Salil Batra" userId="4d97008808f91814" providerId="LiveId" clId="{E750C442-966D-4EDB-A377-9445E43E937D}" dt="2022-10-13T16:41:30.609" v="4" actId="22"/>
          <ac:spMkLst>
            <pc:docMk/>
            <pc:sldMk cId="106771086" sldId="265"/>
            <ac:spMk id="3" creationId="{D1087AC5-4DC6-A424-31F7-1C4EBE1FF886}"/>
          </ac:spMkLst>
        </pc:spChg>
        <pc:picChg chg="add mod ord">
          <ac:chgData name="Salil Batra" userId="4d97008808f91814" providerId="LiveId" clId="{E750C442-966D-4EDB-A377-9445E43E937D}" dt="2022-10-13T16:41:47.189" v="7" actId="14100"/>
          <ac:picMkLst>
            <pc:docMk/>
            <pc:sldMk cId="106771086" sldId="265"/>
            <ac:picMk id="5" creationId="{A68A2F9D-6D53-5C1A-5761-EA83B123B7D6}"/>
          </ac:picMkLst>
        </pc:picChg>
      </pc:sldChg>
      <pc:sldChg chg="delSp modSp new mod">
        <pc:chgData name="Salil Batra" userId="4d97008808f91814" providerId="LiveId" clId="{E750C442-966D-4EDB-A377-9445E43E937D}" dt="2022-10-13T16:42:42.592" v="24" actId="255"/>
        <pc:sldMkLst>
          <pc:docMk/>
          <pc:sldMk cId="2096372350" sldId="266"/>
        </pc:sldMkLst>
        <pc:spChg chg="del mod">
          <ac:chgData name="Salil Batra" userId="4d97008808f91814" providerId="LiveId" clId="{E750C442-966D-4EDB-A377-9445E43E937D}" dt="2022-10-13T16:41:54.071" v="10" actId="478"/>
          <ac:spMkLst>
            <pc:docMk/>
            <pc:sldMk cId="2096372350" sldId="266"/>
            <ac:spMk id="2" creationId="{579CC235-2163-0DE3-F111-4C13D9576F0F}"/>
          </ac:spMkLst>
        </pc:spChg>
        <pc:spChg chg="mod">
          <ac:chgData name="Salil Batra" userId="4d97008808f91814" providerId="LiveId" clId="{E750C442-966D-4EDB-A377-9445E43E937D}" dt="2022-10-13T16:42:42.592" v="24" actId="255"/>
          <ac:spMkLst>
            <pc:docMk/>
            <pc:sldMk cId="2096372350" sldId="266"/>
            <ac:spMk id="3" creationId="{0B8B12C8-89EE-57CD-3BF3-6E03A60DDCE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537C5-F6D3-ACC6-745F-922645DB17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5D25E4-EB83-D2C6-F532-91D665C895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73D13D-780F-C500-A39C-16771427396D}"/>
              </a:ext>
            </a:extLst>
          </p:cNvPr>
          <p:cNvSpPr>
            <a:spLocks noGrp="1"/>
          </p:cNvSpPr>
          <p:nvPr>
            <p:ph type="dt" sz="half" idx="10"/>
          </p:nvPr>
        </p:nvSpPr>
        <p:spPr/>
        <p:txBody>
          <a:bodyPr/>
          <a:lstStyle/>
          <a:p>
            <a:fld id="{B5F0D266-9627-48C5-B470-C51A2647309D}" type="datetimeFigureOut">
              <a:rPr lang="en-IN" smtClean="0"/>
              <a:t>31-10-2022</a:t>
            </a:fld>
            <a:endParaRPr lang="en-IN"/>
          </a:p>
        </p:txBody>
      </p:sp>
      <p:sp>
        <p:nvSpPr>
          <p:cNvPr id="5" name="Footer Placeholder 4">
            <a:extLst>
              <a:ext uri="{FF2B5EF4-FFF2-40B4-BE49-F238E27FC236}">
                <a16:creationId xmlns:a16="http://schemas.microsoft.com/office/drawing/2014/main" id="{EAA5DD5E-98E8-CF00-53D1-BA4D83FCAD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62A6E7-9F6C-60ED-D79D-2604CFA47F8D}"/>
              </a:ext>
            </a:extLst>
          </p:cNvPr>
          <p:cNvSpPr>
            <a:spLocks noGrp="1"/>
          </p:cNvSpPr>
          <p:nvPr>
            <p:ph type="sldNum" sz="quarter" idx="12"/>
          </p:nvPr>
        </p:nvSpPr>
        <p:spPr/>
        <p:txBody>
          <a:bodyPr/>
          <a:lstStyle/>
          <a:p>
            <a:fld id="{F1A63F23-F66B-4D10-8A1A-506E4694D153}" type="slidenum">
              <a:rPr lang="en-IN" smtClean="0"/>
              <a:t>‹#›</a:t>
            </a:fld>
            <a:endParaRPr lang="en-IN"/>
          </a:p>
        </p:txBody>
      </p:sp>
    </p:spTree>
    <p:extLst>
      <p:ext uri="{BB962C8B-B14F-4D97-AF65-F5344CB8AC3E}">
        <p14:creationId xmlns:p14="http://schemas.microsoft.com/office/powerpoint/2010/main" val="316330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0D89B-996F-0924-8132-C8771A93C1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3D9D17-172C-EA58-27AA-286AA6FAF1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E6D8CF-1E59-AD6D-FA5A-BD47E6DE39A9}"/>
              </a:ext>
            </a:extLst>
          </p:cNvPr>
          <p:cNvSpPr>
            <a:spLocks noGrp="1"/>
          </p:cNvSpPr>
          <p:nvPr>
            <p:ph type="dt" sz="half" idx="10"/>
          </p:nvPr>
        </p:nvSpPr>
        <p:spPr/>
        <p:txBody>
          <a:bodyPr/>
          <a:lstStyle/>
          <a:p>
            <a:fld id="{B5F0D266-9627-48C5-B470-C51A2647309D}" type="datetimeFigureOut">
              <a:rPr lang="en-IN" smtClean="0"/>
              <a:t>31-10-2022</a:t>
            </a:fld>
            <a:endParaRPr lang="en-IN"/>
          </a:p>
        </p:txBody>
      </p:sp>
      <p:sp>
        <p:nvSpPr>
          <p:cNvPr id="5" name="Footer Placeholder 4">
            <a:extLst>
              <a:ext uri="{FF2B5EF4-FFF2-40B4-BE49-F238E27FC236}">
                <a16:creationId xmlns:a16="http://schemas.microsoft.com/office/drawing/2014/main" id="{6DDB4E17-A5AE-5605-ECF9-7CC448050C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325747-40C9-BF32-A305-5BF4F9900395}"/>
              </a:ext>
            </a:extLst>
          </p:cNvPr>
          <p:cNvSpPr>
            <a:spLocks noGrp="1"/>
          </p:cNvSpPr>
          <p:nvPr>
            <p:ph type="sldNum" sz="quarter" idx="12"/>
          </p:nvPr>
        </p:nvSpPr>
        <p:spPr/>
        <p:txBody>
          <a:bodyPr/>
          <a:lstStyle/>
          <a:p>
            <a:fld id="{F1A63F23-F66B-4D10-8A1A-506E4694D153}" type="slidenum">
              <a:rPr lang="en-IN" smtClean="0"/>
              <a:t>‹#›</a:t>
            </a:fld>
            <a:endParaRPr lang="en-IN"/>
          </a:p>
        </p:txBody>
      </p:sp>
    </p:spTree>
    <p:extLst>
      <p:ext uri="{BB962C8B-B14F-4D97-AF65-F5344CB8AC3E}">
        <p14:creationId xmlns:p14="http://schemas.microsoft.com/office/powerpoint/2010/main" val="3300948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B4ADF-8119-57EB-A95C-09D600A2B9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A4CAD7-F26B-40FB-269E-FEADFE412D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79F352-7E9B-794C-1964-9A1A460DEFDF}"/>
              </a:ext>
            </a:extLst>
          </p:cNvPr>
          <p:cNvSpPr>
            <a:spLocks noGrp="1"/>
          </p:cNvSpPr>
          <p:nvPr>
            <p:ph type="dt" sz="half" idx="10"/>
          </p:nvPr>
        </p:nvSpPr>
        <p:spPr/>
        <p:txBody>
          <a:bodyPr/>
          <a:lstStyle/>
          <a:p>
            <a:fld id="{B5F0D266-9627-48C5-B470-C51A2647309D}" type="datetimeFigureOut">
              <a:rPr lang="en-IN" smtClean="0"/>
              <a:t>31-10-2022</a:t>
            </a:fld>
            <a:endParaRPr lang="en-IN"/>
          </a:p>
        </p:txBody>
      </p:sp>
      <p:sp>
        <p:nvSpPr>
          <p:cNvPr id="5" name="Footer Placeholder 4">
            <a:extLst>
              <a:ext uri="{FF2B5EF4-FFF2-40B4-BE49-F238E27FC236}">
                <a16:creationId xmlns:a16="http://schemas.microsoft.com/office/drawing/2014/main" id="{E9298558-BDF4-2A7A-38F5-7C6950B559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BD99D8-DF8B-91C7-86A0-4CD2F3E1327B}"/>
              </a:ext>
            </a:extLst>
          </p:cNvPr>
          <p:cNvSpPr>
            <a:spLocks noGrp="1"/>
          </p:cNvSpPr>
          <p:nvPr>
            <p:ph type="sldNum" sz="quarter" idx="12"/>
          </p:nvPr>
        </p:nvSpPr>
        <p:spPr/>
        <p:txBody>
          <a:bodyPr/>
          <a:lstStyle/>
          <a:p>
            <a:fld id="{F1A63F23-F66B-4D10-8A1A-506E4694D153}" type="slidenum">
              <a:rPr lang="en-IN" smtClean="0"/>
              <a:t>‹#›</a:t>
            </a:fld>
            <a:endParaRPr lang="en-IN"/>
          </a:p>
        </p:txBody>
      </p:sp>
    </p:spTree>
    <p:extLst>
      <p:ext uri="{BB962C8B-B14F-4D97-AF65-F5344CB8AC3E}">
        <p14:creationId xmlns:p14="http://schemas.microsoft.com/office/powerpoint/2010/main" val="2577749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00628-895F-57C6-BC79-35AD0C0C26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93DFB9-0367-332D-3B28-0664B3D464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D0AE79-FAD8-DE54-A637-8615F35EC301}"/>
              </a:ext>
            </a:extLst>
          </p:cNvPr>
          <p:cNvSpPr>
            <a:spLocks noGrp="1"/>
          </p:cNvSpPr>
          <p:nvPr>
            <p:ph type="dt" sz="half" idx="10"/>
          </p:nvPr>
        </p:nvSpPr>
        <p:spPr/>
        <p:txBody>
          <a:bodyPr/>
          <a:lstStyle/>
          <a:p>
            <a:fld id="{B5F0D266-9627-48C5-B470-C51A2647309D}" type="datetimeFigureOut">
              <a:rPr lang="en-IN" smtClean="0"/>
              <a:t>31-10-2022</a:t>
            </a:fld>
            <a:endParaRPr lang="en-IN"/>
          </a:p>
        </p:txBody>
      </p:sp>
      <p:sp>
        <p:nvSpPr>
          <p:cNvPr id="5" name="Footer Placeholder 4">
            <a:extLst>
              <a:ext uri="{FF2B5EF4-FFF2-40B4-BE49-F238E27FC236}">
                <a16:creationId xmlns:a16="http://schemas.microsoft.com/office/drawing/2014/main" id="{AD39D348-CB4E-20E7-E179-4BBA3ACCD6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D5180B-B069-0835-DF58-7389443AB443}"/>
              </a:ext>
            </a:extLst>
          </p:cNvPr>
          <p:cNvSpPr>
            <a:spLocks noGrp="1"/>
          </p:cNvSpPr>
          <p:nvPr>
            <p:ph type="sldNum" sz="quarter" idx="12"/>
          </p:nvPr>
        </p:nvSpPr>
        <p:spPr/>
        <p:txBody>
          <a:bodyPr/>
          <a:lstStyle/>
          <a:p>
            <a:fld id="{F1A63F23-F66B-4D10-8A1A-506E4694D153}" type="slidenum">
              <a:rPr lang="en-IN" smtClean="0"/>
              <a:t>‹#›</a:t>
            </a:fld>
            <a:endParaRPr lang="en-IN"/>
          </a:p>
        </p:txBody>
      </p:sp>
    </p:spTree>
    <p:extLst>
      <p:ext uri="{BB962C8B-B14F-4D97-AF65-F5344CB8AC3E}">
        <p14:creationId xmlns:p14="http://schemas.microsoft.com/office/powerpoint/2010/main" val="257288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E571E-610C-F020-A3BC-406982ECCE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27567C-01CF-6242-8A59-A059185EDF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AE3EEE-4792-0034-1E54-2DBCD4624462}"/>
              </a:ext>
            </a:extLst>
          </p:cNvPr>
          <p:cNvSpPr>
            <a:spLocks noGrp="1"/>
          </p:cNvSpPr>
          <p:nvPr>
            <p:ph type="dt" sz="half" idx="10"/>
          </p:nvPr>
        </p:nvSpPr>
        <p:spPr/>
        <p:txBody>
          <a:bodyPr/>
          <a:lstStyle/>
          <a:p>
            <a:fld id="{B5F0D266-9627-48C5-B470-C51A2647309D}" type="datetimeFigureOut">
              <a:rPr lang="en-IN" smtClean="0"/>
              <a:t>31-10-2022</a:t>
            </a:fld>
            <a:endParaRPr lang="en-IN"/>
          </a:p>
        </p:txBody>
      </p:sp>
      <p:sp>
        <p:nvSpPr>
          <p:cNvPr id="5" name="Footer Placeholder 4">
            <a:extLst>
              <a:ext uri="{FF2B5EF4-FFF2-40B4-BE49-F238E27FC236}">
                <a16:creationId xmlns:a16="http://schemas.microsoft.com/office/drawing/2014/main" id="{00B8B000-5208-9643-4C43-8B19214A01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DCC93D-C9BF-2201-AA7D-2A1D47AA62CE}"/>
              </a:ext>
            </a:extLst>
          </p:cNvPr>
          <p:cNvSpPr>
            <a:spLocks noGrp="1"/>
          </p:cNvSpPr>
          <p:nvPr>
            <p:ph type="sldNum" sz="quarter" idx="12"/>
          </p:nvPr>
        </p:nvSpPr>
        <p:spPr/>
        <p:txBody>
          <a:bodyPr/>
          <a:lstStyle/>
          <a:p>
            <a:fld id="{F1A63F23-F66B-4D10-8A1A-506E4694D153}" type="slidenum">
              <a:rPr lang="en-IN" smtClean="0"/>
              <a:t>‹#›</a:t>
            </a:fld>
            <a:endParaRPr lang="en-IN"/>
          </a:p>
        </p:txBody>
      </p:sp>
    </p:spTree>
    <p:extLst>
      <p:ext uri="{BB962C8B-B14F-4D97-AF65-F5344CB8AC3E}">
        <p14:creationId xmlns:p14="http://schemas.microsoft.com/office/powerpoint/2010/main" val="4136582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0E07E-2201-D646-DCC7-40334B0481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1683C3-7B7A-A4CF-F5B7-F7DB0A5E1F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E1044B7-0919-2AB4-F4CB-694CD1E837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E23E3F5-5285-1649-893C-A26BB752F08E}"/>
              </a:ext>
            </a:extLst>
          </p:cNvPr>
          <p:cNvSpPr>
            <a:spLocks noGrp="1"/>
          </p:cNvSpPr>
          <p:nvPr>
            <p:ph type="dt" sz="half" idx="10"/>
          </p:nvPr>
        </p:nvSpPr>
        <p:spPr/>
        <p:txBody>
          <a:bodyPr/>
          <a:lstStyle/>
          <a:p>
            <a:fld id="{B5F0D266-9627-48C5-B470-C51A2647309D}" type="datetimeFigureOut">
              <a:rPr lang="en-IN" smtClean="0"/>
              <a:t>31-10-2022</a:t>
            </a:fld>
            <a:endParaRPr lang="en-IN"/>
          </a:p>
        </p:txBody>
      </p:sp>
      <p:sp>
        <p:nvSpPr>
          <p:cNvPr id="6" name="Footer Placeholder 5">
            <a:extLst>
              <a:ext uri="{FF2B5EF4-FFF2-40B4-BE49-F238E27FC236}">
                <a16:creationId xmlns:a16="http://schemas.microsoft.com/office/drawing/2014/main" id="{DBEE9018-8769-5DC2-FBAE-7964C05454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E70A6D-C052-62E3-F4E0-1B809E8496B6}"/>
              </a:ext>
            </a:extLst>
          </p:cNvPr>
          <p:cNvSpPr>
            <a:spLocks noGrp="1"/>
          </p:cNvSpPr>
          <p:nvPr>
            <p:ph type="sldNum" sz="quarter" idx="12"/>
          </p:nvPr>
        </p:nvSpPr>
        <p:spPr/>
        <p:txBody>
          <a:bodyPr/>
          <a:lstStyle/>
          <a:p>
            <a:fld id="{F1A63F23-F66B-4D10-8A1A-506E4694D153}" type="slidenum">
              <a:rPr lang="en-IN" smtClean="0"/>
              <a:t>‹#›</a:t>
            </a:fld>
            <a:endParaRPr lang="en-IN"/>
          </a:p>
        </p:txBody>
      </p:sp>
    </p:spTree>
    <p:extLst>
      <p:ext uri="{BB962C8B-B14F-4D97-AF65-F5344CB8AC3E}">
        <p14:creationId xmlns:p14="http://schemas.microsoft.com/office/powerpoint/2010/main" val="3705096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2C355-0262-9556-C5E3-0C430430A9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676A33-3911-E04D-0A38-D41E54DB41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00F805-4275-B35C-5303-26B7719553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A17834-D09C-BC64-9A71-C5E45CEB9A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2B832A-8DB4-F66B-586C-AEF5982322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7C363B-6906-1942-1F64-4480AD9F38D0}"/>
              </a:ext>
            </a:extLst>
          </p:cNvPr>
          <p:cNvSpPr>
            <a:spLocks noGrp="1"/>
          </p:cNvSpPr>
          <p:nvPr>
            <p:ph type="dt" sz="half" idx="10"/>
          </p:nvPr>
        </p:nvSpPr>
        <p:spPr/>
        <p:txBody>
          <a:bodyPr/>
          <a:lstStyle/>
          <a:p>
            <a:fld id="{B5F0D266-9627-48C5-B470-C51A2647309D}" type="datetimeFigureOut">
              <a:rPr lang="en-IN" smtClean="0"/>
              <a:t>31-10-2022</a:t>
            </a:fld>
            <a:endParaRPr lang="en-IN"/>
          </a:p>
        </p:txBody>
      </p:sp>
      <p:sp>
        <p:nvSpPr>
          <p:cNvPr id="8" name="Footer Placeholder 7">
            <a:extLst>
              <a:ext uri="{FF2B5EF4-FFF2-40B4-BE49-F238E27FC236}">
                <a16:creationId xmlns:a16="http://schemas.microsoft.com/office/drawing/2014/main" id="{425D3C33-A855-4503-1E24-3AD9E6BE586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EB93E39-AE3F-2247-E5BC-865206FB1AFB}"/>
              </a:ext>
            </a:extLst>
          </p:cNvPr>
          <p:cNvSpPr>
            <a:spLocks noGrp="1"/>
          </p:cNvSpPr>
          <p:nvPr>
            <p:ph type="sldNum" sz="quarter" idx="12"/>
          </p:nvPr>
        </p:nvSpPr>
        <p:spPr/>
        <p:txBody>
          <a:bodyPr/>
          <a:lstStyle/>
          <a:p>
            <a:fld id="{F1A63F23-F66B-4D10-8A1A-506E4694D153}" type="slidenum">
              <a:rPr lang="en-IN" smtClean="0"/>
              <a:t>‹#›</a:t>
            </a:fld>
            <a:endParaRPr lang="en-IN"/>
          </a:p>
        </p:txBody>
      </p:sp>
    </p:spTree>
    <p:extLst>
      <p:ext uri="{BB962C8B-B14F-4D97-AF65-F5344CB8AC3E}">
        <p14:creationId xmlns:p14="http://schemas.microsoft.com/office/powerpoint/2010/main" val="4093248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87417-467F-3550-921A-EB8C61B998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2E4F48-DA91-A96F-D57B-2F73014D7221}"/>
              </a:ext>
            </a:extLst>
          </p:cNvPr>
          <p:cNvSpPr>
            <a:spLocks noGrp="1"/>
          </p:cNvSpPr>
          <p:nvPr>
            <p:ph type="dt" sz="half" idx="10"/>
          </p:nvPr>
        </p:nvSpPr>
        <p:spPr/>
        <p:txBody>
          <a:bodyPr/>
          <a:lstStyle/>
          <a:p>
            <a:fld id="{B5F0D266-9627-48C5-B470-C51A2647309D}" type="datetimeFigureOut">
              <a:rPr lang="en-IN" smtClean="0"/>
              <a:t>31-10-2022</a:t>
            </a:fld>
            <a:endParaRPr lang="en-IN"/>
          </a:p>
        </p:txBody>
      </p:sp>
      <p:sp>
        <p:nvSpPr>
          <p:cNvPr id="4" name="Footer Placeholder 3">
            <a:extLst>
              <a:ext uri="{FF2B5EF4-FFF2-40B4-BE49-F238E27FC236}">
                <a16:creationId xmlns:a16="http://schemas.microsoft.com/office/drawing/2014/main" id="{3FAC47B8-7A9C-93EA-7325-13BAE08FD09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732D4C0-F648-508C-4B6B-899B3B9DAD01}"/>
              </a:ext>
            </a:extLst>
          </p:cNvPr>
          <p:cNvSpPr>
            <a:spLocks noGrp="1"/>
          </p:cNvSpPr>
          <p:nvPr>
            <p:ph type="sldNum" sz="quarter" idx="12"/>
          </p:nvPr>
        </p:nvSpPr>
        <p:spPr/>
        <p:txBody>
          <a:bodyPr/>
          <a:lstStyle/>
          <a:p>
            <a:fld id="{F1A63F23-F66B-4D10-8A1A-506E4694D153}" type="slidenum">
              <a:rPr lang="en-IN" smtClean="0"/>
              <a:t>‹#›</a:t>
            </a:fld>
            <a:endParaRPr lang="en-IN"/>
          </a:p>
        </p:txBody>
      </p:sp>
    </p:spTree>
    <p:extLst>
      <p:ext uri="{BB962C8B-B14F-4D97-AF65-F5344CB8AC3E}">
        <p14:creationId xmlns:p14="http://schemas.microsoft.com/office/powerpoint/2010/main" val="432425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387121-CC4A-3BC7-6939-DAFE300064FD}"/>
              </a:ext>
            </a:extLst>
          </p:cNvPr>
          <p:cNvSpPr>
            <a:spLocks noGrp="1"/>
          </p:cNvSpPr>
          <p:nvPr>
            <p:ph type="dt" sz="half" idx="10"/>
          </p:nvPr>
        </p:nvSpPr>
        <p:spPr/>
        <p:txBody>
          <a:bodyPr/>
          <a:lstStyle/>
          <a:p>
            <a:fld id="{B5F0D266-9627-48C5-B470-C51A2647309D}" type="datetimeFigureOut">
              <a:rPr lang="en-IN" smtClean="0"/>
              <a:t>31-10-2022</a:t>
            </a:fld>
            <a:endParaRPr lang="en-IN"/>
          </a:p>
        </p:txBody>
      </p:sp>
      <p:sp>
        <p:nvSpPr>
          <p:cNvPr id="3" name="Footer Placeholder 2">
            <a:extLst>
              <a:ext uri="{FF2B5EF4-FFF2-40B4-BE49-F238E27FC236}">
                <a16:creationId xmlns:a16="http://schemas.microsoft.com/office/drawing/2014/main" id="{273123D6-4B11-CAFD-44B4-CC403F7E22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819B2CE-211F-242D-F80A-EC530D47A7B8}"/>
              </a:ext>
            </a:extLst>
          </p:cNvPr>
          <p:cNvSpPr>
            <a:spLocks noGrp="1"/>
          </p:cNvSpPr>
          <p:nvPr>
            <p:ph type="sldNum" sz="quarter" idx="12"/>
          </p:nvPr>
        </p:nvSpPr>
        <p:spPr/>
        <p:txBody>
          <a:bodyPr/>
          <a:lstStyle/>
          <a:p>
            <a:fld id="{F1A63F23-F66B-4D10-8A1A-506E4694D153}" type="slidenum">
              <a:rPr lang="en-IN" smtClean="0"/>
              <a:t>‹#›</a:t>
            </a:fld>
            <a:endParaRPr lang="en-IN"/>
          </a:p>
        </p:txBody>
      </p:sp>
    </p:spTree>
    <p:extLst>
      <p:ext uri="{BB962C8B-B14F-4D97-AF65-F5344CB8AC3E}">
        <p14:creationId xmlns:p14="http://schemas.microsoft.com/office/powerpoint/2010/main" val="1969055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AA83-0123-006A-43A2-F773C25ACF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2FF1C2-44A2-7D32-6526-2A71406C07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52E3B71-71F8-BB03-AA8B-2702F724EF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483ED4-AC6E-41EB-22EE-E8F24BCB5BCD}"/>
              </a:ext>
            </a:extLst>
          </p:cNvPr>
          <p:cNvSpPr>
            <a:spLocks noGrp="1"/>
          </p:cNvSpPr>
          <p:nvPr>
            <p:ph type="dt" sz="half" idx="10"/>
          </p:nvPr>
        </p:nvSpPr>
        <p:spPr/>
        <p:txBody>
          <a:bodyPr/>
          <a:lstStyle/>
          <a:p>
            <a:fld id="{B5F0D266-9627-48C5-B470-C51A2647309D}" type="datetimeFigureOut">
              <a:rPr lang="en-IN" smtClean="0"/>
              <a:t>31-10-2022</a:t>
            </a:fld>
            <a:endParaRPr lang="en-IN"/>
          </a:p>
        </p:txBody>
      </p:sp>
      <p:sp>
        <p:nvSpPr>
          <p:cNvPr id="6" name="Footer Placeholder 5">
            <a:extLst>
              <a:ext uri="{FF2B5EF4-FFF2-40B4-BE49-F238E27FC236}">
                <a16:creationId xmlns:a16="http://schemas.microsoft.com/office/drawing/2014/main" id="{31228D65-876C-647F-EE9B-CC9DBDE376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B6C63A-E085-23FB-2166-47FBFAE49F01}"/>
              </a:ext>
            </a:extLst>
          </p:cNvPr>
          <p:cNvSpPr>
            <a:spLocks noGrp="1"/>
          </p:cNvSpPr>
          <p:nvPr>
            <p:ph type="sldNum" sz="quarter" idx="12"/>
          </p:nvPr>
        </p:nvSpPr>
        <p:spPr/>
        <p:txBody>
          <a:bodyPr/>
          <a:lstStyle/>
          <a:p>
            <a:fld id="{F1A63F23-F66B-4D10-8A1A-506E4694D153}" type="slidenum">
              <a:rPr lang="en-IN" smtClean="0"/>
              <a:t>‹#›</a:t>
            </a:fld>
            <a:endParaRPr lang="en-IN"/>
          </a:p>
        </p:txBody>
      </p:sp>
    </p:spTree>
    <p:extLst>
      <p:ext uri="{BB962C8B-B14F-4D97-AF65-F5344CB8AC3E}">
        <p14:creationId xmlns:p14="http://schemas.microsoft.com/office/powerpoint/2010/main" val="1995225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95174-47E7-12F2-5CE5-CF5733901F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614B770-8036-2F85-B9BA-D2C920852E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DC71F43-2DA5-8382-9D9D-64998BF20E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E3D951-240F-426A-5041-131D44F651EA}"/>
              </a:ext>
            </a:extLst>
          </p:cNvPr>
          <p:cNvSpPr>
            <a:spLocks noGrp="1"/>
          </p:cNvSpPr>
          <p:nvPr>
            <p:ph type="dt" sz="half" idx="10"/>
          </p:nvPr>
        </p:nvSpPr>
        <p:spPr/>
        <p:txBody>
          <a:bodyPr/>
          <a:lstStyle/>
          <a:p>
            <a:fld id="{B5F0D266-9627-48C5-B470-C51A2647309D}" type="datetimeFigureOut">
              <a:rPr lang="en-IN" smtClean="0"/>
              <a:t>31-10-2022</a:t>
            </a:fld>
            <a:endParaRPr lang="en-IN"/>
          </a:p>
        </p:txBody>
      </p:sp>
      <p:sp>
        <p:nvSpPr>
          <p:cNvPr id="6" name="Footer Placeholder 5">
            <a:extLst>
              <a:ext uri="{FF2B5EF4-FFF2-40B4-BE49-F238E27FC236}">
                <a16:creationId xmlns:a16="http://schemas.microsoft.com/office/drawing/2014/main" id="{6AC1897D-73C3-2B39-2E69-6B3B4A1997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38DF06-8AA3-9002-5CCF-55387F686D2A}"/>
              </a:ext>
            </a:extLst>
          </p:cNvPr>
          <p:cNvSpPr>
            <a:spLocks noGrp="1"/>
          </p:cNvSpPr>
          <p:nvPr>
            <p:ph type="sldNum" sz="quarter" idx="12"/>
          </p:nvPr>
        </p:nvSpPr>
        <p:spPr/>
        <p:txBody>
          <a:bodyPr/>
          <a:lstStyle/>
          <a:p>
            <a:fld id="{F1A63F23-F66B-4D10-8A1A-506E4694D153}" type="slidenum">
              <a:rPr lang="en-IN" smtClean="0"/>
              <a:t>‹#›</a:t>
            </a:fld>
            <a:endParaRPr lang="en-IN"/>
          </a:p>
        </p:txBody>
      </p:sp>
    </p:spTree>
    <p:extLst>
      <p:ext uri="{BB962C8B-B14F-4D97-AF65-F5344CB8AC3E}">
        <p14:creationId xmlns:p14="http://schemas.microsoft.com/office/powerpoint/2010/main" val="702360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C6DF4C-2923-B81F-5190-4A0E81C512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A46BD9-86F2-D7C6-996A-236B7CE900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79547D-18D8-9369-CAE0-7D1F1DAABC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F0D266-9627-48C5-B470-C51A2647309D}" type="datetimeFigureOut">
              <a:rPr lang="en-IN" smtClean="0"/>
              <a:t>31-10-2022</a:t>
            </a:fld>
            <a:endParaRPr lang="en-IN"/>
          </a:p>
        </p:txBody>
      </p:sp>
      <p:sp>
        <p:nvSpPr>
          <p:cNvPr id="5" name="Footer Placeholder 4">
            <a:extLst>
              <a:ext uri="{FF2B5EF4-FFF2-40B4-BE49-F238E27FC236}">
                <a16:creationId xmlns:a16="http://schemas.microsoft.com/office/drawing/2014/main" id="{AE28F0AD-3ED4-17D1-1BDB-3640683487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B4BFFA6-5E16-BC96-8B2E-A5CDACDF35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A63F23-F66B-4D10-8A1A-506E4694D153}" type="slidenum">
              <a:rPr lang="en-IN" smtClean="0"/>
              <a:t>‹#›</a:t>
            </a:fld>
            <a:endParaRPr lang="en-IN"/>
          </a:p>
        </p:txBody>
      </p:sp>
    </p:spTree>
    <p:extLst>
      <p:ext uri="{BB962C8B-B14F-4D97-AF65-F5344CB8AC3E}">
        <p14:creationId xmlns:p14="http://schemas.microsoft.com/office/powerpoint/2010/main" val="911860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E5229-7EC5-E374-3040-70B6D00E3EC5}"/>
              </a:ext>
            </a:extLst>
          </p:cNvPr>
          <p:cNvSpPr>
            <a:spLocks noGrp="1"/>
          </p:cNvSpPr>
          <p:nvPr>
            <p:ph type="ctrTitle"/>
          </p:nvPr>
        </p:nvSpPr>
        <p:spPr/>
        <p:txBody>
          <a:bodyPr/>
          <a:lstStyle/>
          <a:p>
            <a:r>
              <a:rPr lang="en-IN" dirty="0"/>
              <a:t>L7-Recursion</a:t>
            </a:r>
          </a:p>
        </p:txBody>
      </p:sp>
      <p:sp>
        <p:nvSpPr>
          <p:cNvPr id="3" name="Subtitle 2">
            <a:extLst>
              <a:ext uri="{FF2B5EF4-FFF2-40B4-BE49-F238E27FC236}">
                <a16:creationId xmlns:a16="http://schemas.microsoft.com/office/drawing/2014/main" id="{E3FC7508-7EFF-A637-99C1-1F7CEF5FC0A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9155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68A2F9D-6D53-5C1A-5761-EA83B123B7D6}"/>
              </a:ext>
            </a:extLst>
          </p:cNvPr>
          <p:cNvPicPr>
            <a:picLocks noGrp="1" noChangeAspect="1"/>
          </p:cNvPicPr>
          <p:nvPr>
            <p:ph idx="1"/>
          </p:nvPr>
        </p:nvPicPr>
        <p:blipFill>
          <a:blip r:embed="rId2"/>
          <a:stretch>
            <a:fillRect/>
          </a:stretch>
        </p:blipFill>
        <p:spPr>
          <a:xfrm>
            <a:off x="861134" y="204788"/>
            <a:ext cx="9037467" cy="6653212"/>
          </a:xfrm>
        </p:spPr>
      </p:pic>
    </p:spTree>
    <p:extLst>
      <p:ext uri="{BB962C8B-B14F-4D97-AF65-F5344CB8AC3E}">
        <p14:creationId xmlns:p14="http://schemas.microsoft.com/office/powerpoint/2010/main" val="106771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8B12C8-89EE-57CD-3BF3-6E03A60DDCEB}"/>
              </a:ext>
            </a:extLst>
          </p:cNvPr>
          <p:cNvSpPr>
            <a:spLocks noGrp="1"/>
          </p:cNvSpPr>
          <p:nvPr>
            <p:ph idx="1"/>
          </p:nvPr>
        </p:nvSpPr>
        <p:spPr>
          <a:xfrm>
            <a:off x="838200" y="292963"/>
            <a:ext cx="10515600" cy="5884000"/>
          </a:xfrm>
        </p:spPr>
        <p:txBody>
          <a:bodyPr/>
          <a:lstStyle/>
          <a:p>
            <a:pPr marL="0" indent="0">
              <a:buNone/>
            </a:pPr>
            <a:r>
              <a:rPr lang="en-IN" dirty="0"/>
              <a:t>Solution:</a:t>
            </a:r>
          </a:p>
          <a:p>
            <a:pPr marL="0" indent="0">
              <a:buNone/>
            </a:pPr>
            <a:r>
              <a:rPr lang="en-IN" sz="2400" dirty="0"/>
              <a:t>def </a:t>
            </a:r>
            <a:r>
              <a:rPr lang="en-IN" sz="2400" dirty="0" err="1"/>
              <a:t>fibb</a:t>
            </a:r>
            <a:r>
              <a:rPr lang="en-IN" sz="2400" dirty="0"/>
              <a:t>(n):</a:t>
            </a:r>
          </a:p>
          <a:p>
            <a:pPr marL="0" indent="0">
              <a:buNone/>
            </a:pPr>
            <a:r>
              <a:rPr lang="en-IN" sz="2400" dirty="0"/>
              <a:t>	if (n &lt;= 1):</a:t>
            </a:r>
          </a:p>
          <a:p>
            <a:pPr marL="0" indent="0">
              <a:buNone/>
            </a:pPr>
            <a:r>
              <a:rPr lang="en-IN" sz="2400" dirty="0"/>
              <a:t>		return n</a:t>
            </a:r>
          </a:p>
          <a:p>
            <a:pPr marL="0" indent="0">
              <a:buNone/>
            </a:pPr>
            <a:r>
              <a:rPr lang="en-IN" sz="2400" dirty="0"/>
              <a:t>	else:</a:t>
            </a:r>
          </a:p>
          <a:p>
            <a:pPr marL="0" indent="0">
              <a:buNone/>
            </a:pPr>
            <a:r>
              <a:rPr lang="en-IN" sz="2400" dirty="0"/>
              <a:t>		return (</a:t>
            </a:r>
            <a:r>
              <a:rPr lang="en-IN" sz="2400" dirty="0" err="1"/>
              <a:t>fibb</a:t>
            </a:r>
            <a:r>
              <a:rPr lang="en-IN" sz="2400" dirty="0"/>
              <a:t>(n - 1) + </a:t>
            </a:r>
            <a:r>
              <a:rPr lang="en-IN" sz="2400" dirty="0" err="1"/>
              <a:t>fibb</a:t>
            </a:r>
            <a:r>
              <a:rPr lang="en-IN" sz="2400" dirty="0"/>
              <a:t>(n - 2))</a:t>
            </a:r>
          </a:p>
          <a:p>
            <a:pPr marL="0" indent="0">
              <a:buNone/>
            </a:pPr>
            <a:r>
              <a:rPr lang="en-IN" sz="2400" dirty="0"/>
              <a:t>n = int(input("Enter the maximum limit to generate the </a:t>
            </a:r>
            <a:r>
              <a:rPr lang="en-IN" sz="2400" dirty="0" err="1"/>
              <a:t>fibonacci</a:t>
            </a:r>
            <a:r>
              <a:rPr lang="en-IN" sz="2400" dirty="0"/>
              <a:t> series: "))</a:t>
            </a:r>
          </a:p>
          <a:p>
            <a:pPr marL="0" indent="0">
              <a:buNone/>
            </a:pPr>
            <a:r>
              <a:rPr lang="en-IN" sz="2400" dirty="0"/>
              <a:t>print("The </a:t>
            </a:r>
            <a:r>
              <a:rPr lang="en-IN" sz="2400" dirty="0" err="1"/>
              <a:t>fibonacci</a:t>
            </a:r>
            <a:r>
              <a:rPr lang="en-IN" sz="2400" dirty="0"/>
              <a:t> series is:")</a:t>
            </a:r>
          </a:p>
          <a:p>
            <a:pPr marL="0" indent="0">
              <a:buNone/>
            </a:pPr>
            <a:r>
              <a:rPr lang="en-IN" sz="2400" dirty="0"/>
              <a:t>for </a:t>
            </a:r>
            <a:r>
              <a:rPr lang="en-IN" sz="2400" dirty="0" err="1"/>
              <a:t>i</a:t>
            </a:r>
            <a:r>
              <a:rPr lang="en-IN" sz="2400" dirty="0"/>
              <a:t> in  range(0, n):</a:t>
            </a:r>
          </a:p>
          <a:p>
            <a:pPr marL="0" indent="0">
              <a:buNone/>
            </a:pPr>
            <a:r>
              <a:rPr lang="en-IN" sz="2400" dirty="0"/>
              <a:t>	print(</a:t>
            </a:r>
            <a:r>
              <a:rPr lang="en-IN" sz="2400" dirty="0" err="1"/>
              <a:t>fibb</a:t>
            </a:r>
            <a:r>
              <a:rPr lang="en-IN" sz="2400" dirty="0"/>
              <a:t>(</a:t>
            </a:r>
            <a:r>
              <a:rPr lang="en-IN" sz="2400" dirty="0" err="1"/>
              <a:t>i</a:t>
            </a:r>
            <a:r>
              <a:rPr lang="en-IN" sz="2400" dirty="0"/>
              <a:t>))</a:t>
            </a:r>
          </a:p>
        </p:txBody>
      </p:sp>
    </p:spTree>
    <p:extLst>
      <p:ext uri="{BB962C8B-B14F-4D97-AF65-F5344CB8AC3E}">
        <p14:creationId xmlns:p14="http://schemas.microsoft.com/office/powerpoint/2010/main" val="2096372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2D4B8C-3009-9C63-6542-7D0DF13DEE68}"/>
              </a:ext>
            </a:extLst>
          </p:cNvPr>
          <p:cNvSpPr>
            <a:spLocks noGrp="1"/>
          </p:cNvSpPr>
          <p:nvPr>
            <p:ph idx="1"/>
          </p:nvPr>
        </p:nvSpPr>
        <p:spPr>
          <a:xfrm>
            <a:off x="838200" y="372862"/>
            <a:ext cx="10515600" cy="5804101"/>
          </a:xfrm>
        </p:spPr>
        <p:txBody>
          <a:bodyPr>
            <a:normAutofit fontScale="77500" lnSpcReduction="20000"/>
          </a:bodyPr>
          <a:lstStyle/>
          <a:p>
            <a:pPr marL="0" indent="0">
              <a:buNone/>
            </a:pPr>
            <a:r>
              <a:rPr lang="en-US" dirty="0"/>
              <a:t>A function is called recursive if a statement within the body of the function calls the same function. This is also known as circular definition or self-reference.</a:t>
            </a:r>
          </a:p>
          <a:p>
            <a:pPr marL="0" indent="0">
              <a:buNone/>
            </a:pPr>
            <a:endParaRPr lang="en-US" dirty="0"/>
          </a:p>
          <a:p>
            <a:pPr marL="0" indent="0">
              <a:buNone/>
            </a:pPr>
            <a:r>
              <a:rPr lang="en-US" b="1" dirty="0"/>
              <a:t>There is a distinct difference between the normal and recursive functions.</a:t>
            </a:r>
          </a:p>
          <a:p>
            <a:pPr>
              <a:buFont typeface="Wingdings" panose="05000000000000000000" pitchFamily="2" charset="2"/>
              <a:buChar char="Ø"/>
            </a:pPr>
            <a:r>
              <a:rPr lang="en-US" dirty="0"/>
              <a:t>A normal function will be invoked by another function.</a:t>
            </a:r>
          </a:p>
          <a:p>
            <a:pPr>
              <a:buFont typeface="Wingdings" panose="05000000000000000000" pitchFamily="2" charset="2"/>
              <a:buChar char="Ø"/>
            </a:pPr>
            <a:r>
              <a:rPr lang="en-US" dirty="0"/>
              <a:t>A recursive function is invoked by itself directly or indirectly as long as the given condition is satisfied.</a:t>
            </a:r>
          </a:p>
          <a:p>
            <a:pPr>
              <a:buFont typeface="Wingdings" panose="05000000000000000000" pitchFamily="2" charset="2"/>
              <a:buChar char="Ø"/>
            </a:pPr>
            <a:r>
              <a:rPr lang="en-US" dirty="0"/>
              <a:t>Recursive functions are useful while constructing the data structures like stacks, queues, linked lists and trees.</a:t>
            </a:r>
          </a:p>
          <a:p>
            <a:pPr marL="0" indent="0">
              <a:buNone/>
            </a:pPr>
            <a:endParaRPr lang="en-US" dirty="0"/>
          </a:p>
          <a:p>
            <a:pPr marL="0" indent="0">
              <a:buNone/>
            </a:pPr>
            <a:r>
              <a:rPr lang="en-US" b="1" dirty="0"/>
              <a:t>Every recursive function must satisfy the following two criteria or properties.</a:t>
            </a:r>
          </a:p>
          <a:p>
            <a:pPr marL="0" indent="0">
              <a:buNone/>
            </a:pPr>
            <a:r>
              <a:rPr lang="en-US" b="1" dirty="0"/>
              <a:t>Base criteria: </a:t>
            </a:r>
            <a:r>
              <a:rPr lang="en-US" dirty="0"/>
              <a:t>There must be at least one base criteria or condition in recursion process, such that, when this condition is met the function stops calling itself recursively.</a:t>
            </a:r>
          </a:p>
          <a:p>
            <a:pPr marL="0" indent="0">
              <a:buNone/>
            </a:pPr>
            <a:r>
              <a:rPr lang="en-US" b="1" dirty="0"/>
              <a:t>Recursive step: </a:t>
            </a:r>
            <a:r>
              <a:rPr lang="en-US" dirty="0"/>
              <a:t>It is called a well defined recursive function if the recursive calls progress in such a way that each time a recursive call is made, it comes closer to the base criteria.</a:t>
            </a:r>
          </a:p>
          <a:p>
            <a:pPr marL="0" indent="0">
              <a:buNone/>
            </a:pPr>
            <a:r>
              <a:rPr lang="en-US" dirty="0"/>
              <a:t>A recursive function which satisfies the above two properties is said to be a well defined recursive function.</a:t>
            </a:r>
            <a:endParaRPr lang="en-IN" dirty="0"/>
          </a:p>
        </p:txBody>
      </p:sp>
    </p:spTree>
    <p:extLst>
      <p:ext uri="{BB962C8B-B14F-4D97-AF65-F5344CB8AC3E}">
        <p14:creationId xmlns:p14="http://schemas.microsoft.com/office/powerpoint/2010/main" val="1820491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DE52F4-1F80-3BFB-0433-1662CAADBAD6}"/>
              </a:ext>
            </a:extLst>
          </p:cNvPr>
          <p:cNvSpPr>
            <a:spLocks noGrp="1"/>
          </p:cNvSpPr>
          <p:nvPr>
            <p:ph idx="1"/>
          </p:nvPr>
        </p:nvSpPr>
        <p:spPr>
          <a:xfrm>
            <a:off x="838200" y="292963"/>
            <a:ext cx="10515600" cy="5894773"/>
          </a:xfrm>
        </p:spPr>
        <p:txBody>
          <a:bodyPr>
            <a:normAutofit lnSpcReduction="10000"/>
          </a:bodyPr>
          <a:lstStyle/>
          <a:p>
            <a:pPr marL="0" indent="0" algn="just">
              <a:buNone/>
            </a:pPr>
            <a:r>
              <a:rPr lang="en-US" sz="2000" b="1" i="0" dirty="0">
                <a:solidFill>
                  <a:srgbClr val="212529"/>
                </a:solidFill>
                <a:effectLst/>
              </a:rPr>
              <a:t>Recursion function</a:t>
            </a:r>
            <a:r>
              <a:rPr lang="en-US" sz="2000" b="0" i="0" dirty="0">
                <a:solidFill>
                  <a:srgbClr val="212529"/>
                </a:solidFill>
                <a:effectLst/>
              </a:rPr>
              <a:t> calls can be classified into the below </a:t>
            </a:r>
            <a:r>
              <a:rPr lang="en-US" sz="2000" b="1" i="0" dirty="0">
                <a:solidFill>
                  <a:srgbClr val="212529"/>
                </a:solidFill>
                <a:effectLst/>
              </a:rPr>
              <a:t>two types</a:t>
            </a:r>
            <a:r>
              <a:rPr lang="en-US" sz="2000" b="0" i="0" dirty="0">
                <a:solidFill>
                  <a:srgbClr val="212529"/>
                </a:solidFill>
                <a:effectLst/>
              </a:rPr>
              <a:t>:</a:t>
            </a:r>
            <a:br>
              <a:rPr lang="en-US" sz="2000" dirty="0"/>
            </a:br>
            <a:r>
              <a:rPr lang="en-US" sz="2000" b="0" i="0" dirty="0">
                <a:solidFill>
                  <a:srgbClr val="212529"/>
                </a:solidFill>
                <a:effectLst/>
              </a:rPr>
              <a:t>When a function calls itself directly, it is called a </a:t>
            </a:r>
            <a:r>
              <a:rPr lang="en-US" sz="2000" b="1" i="0" dirty="0">
                <a:solidFill>
                  <a:srgbClr val="212529"/>
                </a:solidFill>
                <a:effectLst/>
              </a:rPr>
              <a:t>direct recursion</a:t>
            </a:r>
            <a:r>
              <a:rPr lang="en-US" sz="2000" b="0" i="0" dirty="0">
                <a:solidFill>
                  <a:srgbClr val="212529"/>
                </a:solidFill>
                <a:effectLst/>
              </a:rPr>
              <a:t>. In such cases only one function is involved, which calls itself until the given condition is met.</a:t>
            </a:r>
          </a:p>
          <a:p>
            <a:pPr marL="0" indent="0" algn="just">
              <a:buNone/>
            </a:pPr>
            <a:r>
              <a:rPr lang="en-US" sz="2000" b="1" i="0" dirty="0">
                <a:solidFill>
                  <a:srgbClr val="212529"/>
                </a:solidFill>
                <a:effectLst/>
              </a:rPr>
              <a:t>In indirect recursion </a:t>
            </a:r>
            <a:r>
              <a:rPr lang="en-US" sz="2000" b="0" i="0" dirty="0">
                <a:solidFill>
                  <a:srgbClr val="212529"/>
                </a:solidFill>
                <a:effectLst/>
              </a:rPr>
              <a:t>or circular recursion two or more functions can be involved, where the </a:t>
            </a:r>
            <a:r>
              <a:rPr lang="en-US" sz="2000" b="1" i="0" dirty="0">
                <a:solidFill>
                  <a:srgbClr val="212529"/>
                </a:solidFill>
                <a:effectLst/>
              </a:rPr>
              <a:t>recursive call</a:t>
            </a:r>
            <a:r>
              <a:rPr lang="en-US" sz="2000" b="0" i="0" dirty="0">
                <a:solidFill>
                  <a:srgbClr val="212529"/>
                </a:solidFill>
                <a:effectLst/>
              </a:rPr>
              <a:t> be initiated by one of the intermediary functions.</a:t>
            </a:r>
          </a:p>
          <a:p>
            <a:pPr marL="0" indent="0" algn="just">
              <a:buNone/>
            </a:pPr>
            <a:r>
              <a:rPr lang="en-US" sz="2000" b="1" i="0" u="sng" dirty="0">
                <a:solidFill>
                  <a:srgbClr val="212529"/>
                </a:solidFill>
                <a:effectLst/>
              </a:rPr>
              <a:t>For example</a:t>
            </a:r>
            <a:r>
              <a:rPr lang="en-US" sz="2000" b="0" i="0" dirty="0">
                <a:solidFill>
                  <a:srgbClr val="212529"/>
                </a:solidFill>
                <a:effectLst/>
              </a:rPr>
              <a:t>: fun1 calls fun2, fun 2 calls fun3, and fun3 calls fun1.</a:t>
            </a:r>
            <a:br>
              <a:rPr lang="en-US" sz="2000" b="0" i="0" dirty="0">
                <a:solidFill>
                  <a:srgbClr val="212529"/>
                </a:solidFill>
                <a:effectLst/>
              </a:rPr>
            </a:br>
            <a:r>
              <a:rPr lang="en-US" sz="2000" b="0" i="0" dirty="0">
                <a:solidFill>
                  <a:srgbClr val="212529"/>
                </a:solidFill>
                <a:effectLst/>
              </a:rPr>
              <a:t>While using recursion, programmers need to be careful to define an </a:t>
            </a:r>
            <a:r>
              <a:rPr lang="en-US" sz="2000" b="1" i="0" dirty="0">
                <a:solidFill>
                  <a:srgbClr val="212529"/>
                </a:solidFill>
                <a:effectLst/>
              </a:rPr>
              <a:t>exit condition</a:t>
            </a:r>
            <a:r>
              <a:rPr lang="en-US" sz="2000" b="0" i="0" dirty="0">
                <a:solidFill>
                  <a:srgbClr val="212529"/>
                </a:solidFill>
                <a:effectLst/>
              </a:rPr>
              <a:t> from the function, otherwise the calls might result into an infinite loop.</a:t>
            </a:r>
          </a:p>
          <a:p>
            <a:pPr marL="0" indent="0" algn="just">
              <a:buNone/>
            </a:pPr>
            <a:r>
              <a:rPr lang="en-US" sz="2000" b="0" i="0" dirty="0">
                <a:solidFill>
                  <a:srgbClr val="212529"/>
                </a:solidFill>
                <a:effectLst/>
              </a:rPr>
              <a:t>Recursive functions are useful to solve many mathematical problems(calculating factorial, generating Fibonacci series, etc.)</a:t>
            </a:r>
          </a:p>
          <a:p>
            <a:pPr marL="0" indent="0" algn="just">
              <a:buNone/>
            </a:pPr>
            <a:r>
              <a:rPr lang="en-US" sz="2000" b="1" i="0" u="sng" dirty="0">
                <a:solidFill>
                  <a:srgbClr val="212529"/>
                </a:solidFill>
                <a:effectLst/>
              </a:rPr>
              <a:t>Advantages of recursion:</a:t>
            </a:r>
          </a:p>
          <a:p>
            <a:pPr algn="just">
              <a:buFont typeface="Wingdings" panose="05000000000000000000" pitchFamily="2" charset="2"/>
              <a:buChar char="Ø"/>
            </a:pPr>
            <a:r>
              <a:rPr lang="en-US" sz="2000" b="0" i="0" dirty="0">
                <a:solidFill>
                  <a:srgbClr val="212529"/>
                </a:solidFill>
                <a:effectLst/>
              </a:rPr>
              <a:t>The recursive functions are more readable, writable and maintainable, because the code is smaller and clearer.</a:t>
            </a:r>
          </a:p>
          <a:p>
            <a:pPr algn="just">
              <a:buFont typeface="Wingdings" panose="05000000000000000000" pitchFamily="2" charset="2"/>
              <a:buChar char="Ø"/>
            </a:pPr>
            <a:r>
              <a:rPr lang="en-US" sz="2000" b="0" i="0" dirty="0">
                <a:solidFill>
                  <a:srgbClr val="212529"/>
                </a:solidFill>
                <a:effectLst/>
              </a:rPr>
              <a:t>Recursive functions are almost always much shorter than their iterative counterparts.</a:t>
            </a:r>
          </a:p>
          <a:p>
            <a:pPr algn="just">
              <a:buFont typeface="Wingdings" panose="05000000000000000000" pitchFamily="2" charset="2"/>
              <a:buChar char="Ø"/>
            </a:pPr>
            <a:r>
              <a:rPr lang="en-US" sz="2000" b="0" i="0" dirty="0">
                <a:solidFill>
                  <a:srgbClr val="212529"/>
                </a:solidFill>
                <a:effectLst/>
              </a:rPr>
              <a:t>Certain problems are a lot more difficult to do without recursion.</a:t>
            </a:r>
          </a:p>
          <a:p>
            <a:pPr marL="0" indent="0" algn="just">
              <a:buNone/>
            </a:pPr>
            <a:endParaRPr lang="en-US" sz="2000" b="0" i="0" dirty="0">
              <a:solidFill>
                <a:srgbClr val="212529"/>
              </a:solidFill>
              <a:effectLst/>
            </a:endParaRPr>
          </a:p>
          <a:p>
            <a:pPr marL="0" indent="0" algn="just">
              <a:buNone/>
            </a:pPr>
            <a:r>
              <a:rPr lang="en-US" sz="2000" b="1" i="0" u="sng" dirty="0">
                <a:solidFill>
                  <a:srgbClr val="212529"/>
                </a:solidFill>
                <a:effectLst/>
              </a:rPr>
              <a:t>Note: </a:t>
            </a:r>
            <a:r>
              <a:rPr lang="en-US" sz="2000" b="0" i="0" dirty="0">
                <a:solidFill>
                  <a:srgbClr val="212529"/>
                </a:solidFill>
                <a:effectLst/>
              </a:rPr>
              <a:t>Recursive functions, in most cases, are more expensive than the iterative counter parts.</a:t>
            </a:r>
            <a:br>
              <a:rPr lang="en-US" sz="2000" dirty="0"/>
            </a:br>
            <a:br>
              <a:rPr lang="en-US" sz="2000" dirty="0"/>
            </a:br>
            <a:r>
              <a:rPr lang="en-US" sz="2000" b="0" i="0" dirty="0">
                <a:solidFill>
                  <a:srgbClr val="212529"/>
                </a:solidFill>
                <a:effectLst/>
              </a:rPr>
              <a:t>For Fibonacci number, recursion is very expensive, because you call the function twice every time.</a:t>
            </a:r>
          </a:p>
          <a:p>
            <a:pPr marL="0" indent="0">
              <a:buNone/>
            </a:pPr>
            <a:endParaRPr lang="en-IN" dirty="0"/>
          </a:p>
        </p:txBody>
      </p:sp>
    </p:spTree>
    <p:extLst>
      <p:ext uri="{BB962C8B-B14F-4D97-AF65-F5344CB8AC3E}">
        <p14:creationId xmlns:p14="http://schemas.microsoft.com/office/powerpoint/2010/main" val="216499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0A13DE-B0F5-1A43-CB85-4B5EBF805F7D}"/>
              </a:ext>
            </a:extLst>
          </p:cNvPr>
          <p:cNvSpPr>
            <a:spLocks noGrp="1"/>
          </p:cNvSpPr>
          <p:nvPr>
            <p:ph idx="1"/>
          </p:nvPr>
        </p:nvSpPr>
        <p:spPr>
          <a:xfrm>
            <a:off x="838200" y="301841"/>
            <a:ext cx="10515600" cy="5875122"/>
          </a:xfrm>
        </p:spPr>
        <p:txBody>
          <a:bodyPr>
            <a:normAutofit/>
          </a:bodyPr>
          <a:lstStyle/>
          <a:p>
            <a:pPr marL="0" indent="0" algn="just">
              <a:buNone/>
            </a:pPr>
            <a:r>
              <a:rPr lang="en-US" sz="2600" b="1" i="0" dirty="0">
                <a:solidFill>
                  <a:srgbClr val="212529"/>
                </a:solidFill>
                <a:effectLst/>
              </a:rPr>
              <a:t>Some of the important points to remember when writing a program involving recursion process:</a:t>
            </a:r>
          </a:p>
          <a:p>
            <a:pPr algn="just">
              <a:buFont typeface="Arial" panose="020B0604020202020204" pitchFamily="34" charset="0"/>
              <a:buChar char="•"/>
            </a:pPr>
            <a:r>
              <a:rPr lang="en-US" sz="2200" b="0" i="0" dirty="0">
                <a:solidFill>
                  <a:srgbClr val="212529"/>
                </a:solidFill>
                <a:effectLst/>
              </a:rPr>
              <a:t>It is essential for a function to call itself, otherwise recursion will not take place.</a:t>
            </a:r>
          </a:p>
          <a:p>
            <a:pPr algn="just">
              <a:buFont typeface="Arial" panose="020B0604020202020204" pitchFamily="34" charset="0"/>
              <a:buChar char="•"/>
            </a:pPr>
            <a:r>
              <a:rPr lang="en-US" sz="2200" b="0" i="0" dirty="0">
                <a:solidFill>
                  <a:srgbClr val="212529"/>
                </a:solidFill>
                <a:effectLst/>
              </a:rPr>
              <a:t>Only user defined functions can be involved in the recursion. Library function cannot be involved in recursion because their source code cannot be viewed.</a:t>
            </a:r>
          </a:p>
          <a:p>
            <a:pPr algn="just">
              <a:buFont typeface="Arial" panose="020B0604020202020204" pitchFamily="34" charset="0"/>
              <a:buChar char="•"/>
            </a:pPr>
            <a:r>
              <a:rPr lang="en-US" sz="2200" b="0" i="0" dirty="0">
                <a:solidFill>
                  <a:srgbClr val="212529"/>
                </a:solidFill>
                <a:effectLst/>
              </a:rPr>
              <a:t>To stop the recursive function it is necessary to base the recursion on test condition and proper terminating statement.</a:t>
            </a:r>
          </a:p>
          <a:p>
            <a:pPr algn="just">
              <a:buFont typeface="Arial" panose="020B0604020202020204" pitchFamily="34" charset="0"/>
              <a:buChar char="•"/>
            </a:pPr>
            <a:r>
              <a:rPr lang="en-US" sz="2200" b="0" i="0" dirty="0">
                <a:solidFill>
                  <a:srgbClr val="212529"/>
                </a:solidFill>
                <a:effectLst/>
              </a:rPr>
              <a:t>new memory is allocated to all the local variables of the recursive functions with the same name during recursion.</a:t>
            </a:r>
          </a:p>
          <a:p>
            <a:pPr algn="just">
              <a:buFont typeface="Arial" panose="020B0604020202020204" pitchFamily="34" charset="0"/>
              <a:buChar char="•"/>
            </a:pPr>
            <a:r>
              <a:rPr lang="en-US" sz="2200" b="0" i="0" dirty="0">
                <a:solidFill>
                  <a:srgbClr val="212529"/>
                </a:solidFill>
                <a:effectLst/>
              </a:rPr>
              <a:t>All the recursive calls are pushed onto the stack until the terminating condition is detected when it is executed.</a:t>
            </a:r>
          </a:p>
          <a:p>
            <a:pPr algn="just">
              <a:buFont typeface="Arial" panose="020B0604020202020204" pitchFamily="34" charset="0"/>
              <a:buChar char="•"/>
            </a:pPr>
            <a:r>
              <a:rPr lang="en-US" sz="2200" b="0" i="0" dirty="0">
                <a:solidFill>
                  <a:srgbClr val="212529"/>
                </a:solidFill>
                <a:effectLst/>
              </a:rPr>
              <a:t>When the terminating condition is detected, the recursive calls stored in the stack are popped and executed. The last call is executed first then second, then third and so on. This may cause stack overflow, if the call depth is too high (&gt;16000 in general)</a:t>
            </a:r>
          </a:p>
          <a:p>
            <a:pPr marL="0" indent="0">
              <a:buNone/>
            </a:pPr>
            <a:endParaRPr lang="en-IN" dirty="0"/>
          </a:p>
        </p:txBody>
      </p:sp>
    </p:spTree>
    <p:extLst>
      <p:ext uri="{BB962C8B-B14F-4D97-AF65-F5344CB8AC3E}">
        <p14:creationId xmlns:p14="http://schemas.microsoft.com/office/powerpoint/2010/main" val="210617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CFC9B35-6319-C5F3-1012-B24FF69DA00D}"/>
              </a:ext>
            </a:extLst>
          </p:cNvPr>
          <p:cNvPicPr>
            <a:picLocks noGrp="1" noChangeAspect="1"/>
          </p:cNvPicPr>
          <p:nvPr>
            <p:ph idx="1"/>
          </p:nvPr>
        </p:nvPicPr>
        <p:blipFill>
          <a:blip r:embed="rId2"/>
          <a:stretch>
            <a:fillRect/>
          </a:stretch>
        </p:blipFill>
        <p:spPr>
          <a:xfrm>
            <a:off x="363985" y="497150"/>
            <a:ext cx="11283518" cy="4882718"/>
          </a:xfrm>
        </p:spPr>
      </p:pic>
    </p:spTree>
    <p:extLst>
      <p:ext uri="{BB962C8B-B14F-4D97-AF65-F5344CB8AC3E}">
        <p14:creationId xmlns:p14="http://schemas.microsoft.com/office/powerpoint/2010/main" val="2138380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F38B2E-A438-E56A-B02A-1200BA257F7D}"/>
              </a:ext>
            </a:extLst>
          </p:cNvPr>
          <p:cNvSpPr>
            <a:spLocks noGrp="1"/>
          </p:cNvSpPr>
          <p:nvPr>
            <p:ph idx="1"/>
          </p:nvPr>
        </p:nvSpPr>
        <p:spPr>
          <a:xfrm>
            <a:off x="838200" y="301841"/>
            <a:ext cx="10515600" cy="5875122"/>
          </a:xfrm>
        </p:spPr>
        <p:txBody>
          <a:bodyPr>
            <a:normAutofit lnSpcReduction="10000"/>
          </a:bodyPr>
          <a:lstStyle/>
          <a:p>
            <a:pPr marL="0" indent="0">
              <a:buNone/>
            </a:pPr>
            <a:r>
              <a:rPr lang="en-IN" dirty="0"/>
              <a:t>Solution:</a:t>
            </a:r>
          </a:p>
          <a:p>
            <a:pPr marL="0" indent="0">
              <a:buNone/>
            </a:pPr>
            <a:r>
              <a:rPr lang="en-IN" dirty="0"/>
              <a:t>#Program to illustrate recursion</a:t>
            </a:r>
          </a:p>
          <a:p>
            <a:pPr marL="0" indent="0">
              <a:buNone/>
            </a:pPr>
            <a:r>
              <a:rPr lang="en-IN" dirty="0"/>
              <a:t>def </a:t>
            </a:r>
            <a:r>
              <a:rPr lang="en-IN" dirty="0" err="1"/>
              <a:t>recurfact</a:t>
            </a:r>
            <a:r>
              <a:rPr lang="en-IN" dirty="0"/>
              <a:t>(n):</a:t>
            </a:r>
          </a:p>
          <a:p>
            <a:pPr marL="0" indent="0">
              <a:buNone/>
            </a:pPr>
            <a:r>
              <a:rPr lang="en-IN" dirty="0"/>
              <a:t>	if n == 1 or n == 0:</a:t>
            </a:r>
          </a:p>
          <a:p>
            <a:pPr marL="0" indent="0">
              <a:buNone/>
            </a:pPr>
            <a:r>
              <a:rPr lang="en-IN" dirty="0"/>
              <a:t>		return 1</a:t>
            </a:r>
          </a:p>
          <a:p>
            <a:pPr marL="0" indent="0">
              <a:buNone/>
            </a:pPr>
            <a:r>
              <a:rPr lang="en-IN" dirty="0"/>
              <a:t>	else:</a:t>
            </a:r>
          </a:p>
          <a:p>
            <a:pPr marL="0" indent="0">
              <a:buNone/>
            </a:pPr>
            <a:r>
              <a:rPr lang="en-IN" dirty="0"/>
              <a:t>		return n * </a:t>
            </a:r>
            <a:r>
              <a:rPr lang="en-IN" dirty="0" err="1"/>
              <a:t>recurfact</a:t>
            </a:r>
            <a:r>
              <a:rPr lang="en-IN" dirty="0"/>
              <a:t>(n - 1)</a:t>
            </a:r>
          </a:p>
          <a:p>
            <a:pPr marL="0" indent="0">
              <a:buNone/>
            </a:pPr>
            <a:r>
              <a:rPr lang="en-IN" dirty="0" err="1"/>
              <a:t>num</a:t>
            </a:r>
            <a:r>
              <a:rPr lang="en-IN" dirty="0"/>
              <a:t> = int(input("</a:t>
            </a:r>
            <a:r>
              <a:rPr lang="en-IN" dirty="0" err="1"/>
              <a:t>num</a:t>
            </a:r>
            <a:r>
              <a:rPr lang="en-IN" dirty="0"/>
              <a:t>: "))</a:t>
            </a:r>
          </a:p>
          <a:p>
            <a:pPr marL="0" indent="0">
              <a:buNone/>
            </a:pPr>
            <a:r>
              <a:rPr lang="en-IN" dirty="0"/>
              <a:t>if </a:t>
            </a:r>
            <a:r>
              <a:rPr lang="en-IN" dirty="0" err="1"/>
              <a:t>num</a:t>
            </a:r>
            <a:r>
              <a:rPr lang="en-IN" dirty="0"/>
              <a:t> &lt; 0:</a:t>
            </a:r>
          </a:p>
          <a:p>
            <a:pPr marL="0" indent="0">
              <a:buNone/>
            </a:pPr>
            <a:r>
              <a:rPr lang="en-IN" dirty="0"/>
              <a:t>	print("factorial not exist for negative number")</a:t>
            </a:r>
          </a:p>
          <a:p>
            <a:pPr marL="0" indent="0">
              <a:buNone/>
            </a:pPr>
            <a:r>
              <a:rPr lang="en-IN" dirty="0"/>
              <a:t>else:</a:t>
            </a:r>
          </a:p>
          <a:p>
            <a:pPr marL="0" indent="0">
              <a:buNone/>
            </a:pPr>
            <a:r>
              <a:rPr lang="en-IN" dirty="0"/>
              <a:t>	print("factorial:", </a:t>
            </a:r>
            <a:r>
              <a:rPr lang="en-IN" dirty="0" err="1"/>
              <a:t>recurfact</a:t>
            </a:r>
            <a:r>
              <a:rPr lang="en-IN" dirty="0"/>
              <a:t>(</a:t>
            </a:r>
            <a:r>
              <a:rPr lang="en-IN" dirty="0" err="1"/>
              <a:t>num</a:t>
            </a:r>
            <a:r>
              <a:rPr lang="en-IN" dirty="0"/>
              <a:t>))</a:t>
            </a:r>
          </a:p>
        </p:txBody>
      </p:sp>
    </p:spTree>
    <p:extLst>
      <p:ext uri="{BB962C8B-B14F-4D97-AF65-F5344CB8AC3E}">
        <p14:creationId xmlns:p14="http://schemas.microsoft.com/office/powerpoint/2010/main" val="3133487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D65ADD-4D1B-A131-C3B3-1DF798AEA775}"/>
              </a:ext>
            </a:extLst>
          </p:cNvPr>
          <p:cNvSpPr>
            <a:spLocks noGrp="1"/>
          </p:cNvSpPr>
          <p:nvPr>
            <p:ph idx="1"/>
          </p:nvPr>
        </p:nvSpPr>
        <p:spPr>
          <a:xfrm>
            <a:off x="838200" y="266330"/>
            <a:ext cx="10515600" cy="5910633"/>
          </a:xfrm>
        </p:spPr>
        <p:txBody>
          <a:bodyPr>
            <a:normAutofit fontScale="92500" lnSpcReduction="10000"/>
          </a:bodyPr>
          <a:lstStyle/>
          <a:p>
            <a:pPr marL="0" indent="0">
              <a:buNone/>
            </a:pPr>
            <a:r>
              <a:rPr lang="en-IN" dirty="0"/>
              <a:t>WAP to find the sum of all numbers from 1 to n using recursion</a:t>
            </a:r>
          </a:p>
          <a:p>
            <a:pPr marL="0" indent="0">
              <a:buNone/>
            </a:pPr>
            <a:r>
              <a:rPr lang="en-IN" dirty="0"/>
              <a:t>Solution:</a:t>
            </a:r>
          </a:p>
          <a:p>
            <a:pPr marL="0" indent="0">
              <a:buNone/>
            </a:pPr>
            <a:r>
              <a:rPr lang="en-IN" dirty="0"/>
              <a:t>def </a:t>
            </a:r>
            <a:r>
              <a:rPr lang="en-IN" dirty="0" err="1"/>
              <a:t>recursum</a:t>
            </a:r>
            <a:r>
              <a:rPr lang="en-IN" dirty="0"/>
              <a:t>(n):</a:t>
            </a:r>
          </a:p>
          <a:p>
            <a:pPr marL="0" indent="0">
              <a:buNone/>
            </a:pPr>
            <a:r>
              <a:rPr lang="en-IN" dirty="0"/>
              <a:t>	if n ==1 or n==0:</a:t>
            </a:r>
          </a:p>
          <a:p>
            <a:pPr marL="0" indent="0">
              <a:buNone/>
            </a:pPr>
            <a:r>
              <a:rPr lang="en-IN" dirty="0"/>
              <a:t>		return n</a:t>
            </a:r>
          </a:p>
          <a:p>
            <a:pPr marL="0" indent="0">
              <a:buNone/>
            </a:pPr>
            <a:r>
              <a:rPr lang="en-IN" dirty="0"/>
              <a:t>	else:</a:t>
            </a:r>
          </a:p>
          <a:p>
            <a:pPr marL="0" indent="0">
              <a:buNone/>
            </a:pPr>
            <a:r>
              <a:rPr lang="en-IN" dirty="0"/>
              <a:t>		return n + </a:t>
            </a:r>
            <a:r>
              <a:rPr lang="en-IN" dirty="0" err="1"/>
              <a:t>recursum</a:t>
            </a:r>
            <a:r>
              <a:rPr lang="en-IN" dirty="0"/>
              <a:t>(n - 1)</a:t>
            </a:r>
          </a:p>
          <a:p>
            <a:pPr marL="0" indent="0">
              <a:buNone/>
            </a:pPr>
            <a:endParaRPr lang="en-IN" dirty="0"/>
          </a:p>
          <a:p>
            <a:pPr marL="0" indent="0">
              <a:buNone/>
            </a:pPr>
            <a:r>
              <a:rPr lang="en-IN" dirty="0"/>
              <a:t>n = int(input("Enter n: "))</a:t>
            </a:r>
          </a:p>
          <a:p>
            <a:pPr marL="0" indent="0">
              <a:buNone/>
            </a:pPr>
            <a:r>
              <a:rPr lang="en-IN" dirty="0"/>
              <a:t>if n &lt; 0:</a:t>
            </a:r>
          </a:p>
          <a:p>
            <a:pPr marL="0" indent="0">
              <a:buNone/>
            </a:pPr>
            <a:r>
              <a:rPr lang="en-IN" dirty="0"/>
              <a:t>	print("Enter positive number")</a:t>
            </a:r>
          </a:p>
          <a:p>
            <a:pPr marL="0" indent="0">
              <a:buNone/>
            </a:pPr>
            <a:r>
              <a:rPr lang="en-IN" dirty="0"/>
              <a:t>else:</a:t>
            </a:r>
          </a:p>
          <a:p>
            <a:pPr marL="0" indent="0">
              <a:buNone/>
            </a:pPr>
            <a:r>
              <a:rPr lang="en-IN" dirty="0"/>
              <a:t>	print("Sum is:", </a:t>
            </a:r>
            <a:r>
              <a:rPr lang="en-IN" dirty="0" err="1"/>
              <a:t>recursum</a:t>
            </a:r>
            <a:r>
              <a:rPr lang="en-IN" dirty="0"/>
              <a:t>(n))</a:t>
            </a:r>
          </a:p>
        </p:txBody>
      </p:sp>
    </p:spTree>
    <p:extLst>
      <p:ext uri="{BB962C8B-B14F-4D97-AF65-F5344CB8AC3E}">
        <p14:creationId xmlns:p14="http://schemas.microsoft.com/office/powerpoint/2010/main" val="261848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6A00B6C-9480-90AE-3796-D7729C349BA0}"/>
              </a:ext>
            </a:extLst>
          </p:cNvPr>
          <p:cNvPicPr>
            <a:picLocks noGrp="1" noChangeAspect="1"/>
          </p:cNvPicPr>
          <p:nvPr>
            <p:ph idx="1"/>
          </p:nvPr>
        </p:nvPicPr>
        <p:blipFill>
          <a:blip r:embed="rId2"/>
          <a:stretch>
            <a:fillRect/>
          </a:stretch>
        </p:blipFill>
        <p:spPr>
          <a:xfrm>
            <a:off x="79899" y="381740"/>
            <a:ext cx="11674135" cy="4767309"/>
          </a:xfrm>
        </p:spPr>
      </p:pic>
    </p:spTree>
    <p:extLst>
      <p:ext uri="{BB962C8B-B14F-4D97-AF65-F5344CB8AC3E}">
        <p14:creationId xmlns:p14="http://schemas.microsoft.com/office/powerpoint/2010/main" val="3957424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80A13A-82CE-9094-CBE9-C6C28308CD12}"/>
              </a:ext>
            </a:extLst>
          </p:cNvPr>
          <p:cNvSpPr>
            <a:spLocks noGrp="1"/>
          </p:cNvSpPr>
          <p:nvPr>
            <p:ph idx="1"/>
          </p:nvPr>
        </p:nvSpPr>
        <p:spPr>
          <a:xfrm>
            <a:off x="838200" y="310718"/>
            <a:ext cx="10515600" cy="5866245"/>
          </a:xfrm>
        </p:spPr>
        <p:txBody>
          <a:bodyPr/>
          <a:lstStyle/>
          <a:p>
            <a:pPr marL="0" indent="0">
              <a:buNone/>
            </a:pPr>
            <a:r>
              <a:rPr lang="en-IN" dirty="0"/>
              <a:t>Solution:</a:t>
            </a:r>
          </a:p>
          <a:p>
            <a:pPr marL="0" indent="0">
              <a:buNone/>
            </a:pPr>
            <a:r>
              <a:rPr lang="en-US" dirty="0"/>
              <a:t>def reverse(n, x):</a:t>
            </a:r>
          </a:p>
          <a:p>
            <a:pPr marL="0" indent="0">
              <a:buNone/>
            </a:pPr>
            <a:r>
              <a:rPr lang="en-US" dirty="0"/>
              <a:t>    if (n == 0):</a:t>
            </a:r>
          </a:p>
          <a:p>
            <a:pPr marL="0" indent="0">
              <a:buNone/>
            </a:pPr>
            <a:r>
              <a:rPr lang="en-US" dirty="0"/>
              <a:t>        return x;</a:t>
            </a:r>
          </a:p>
          <a:p>
            <a:pPr marL="0" indent="0">
              <a:buNone/>
            </a:pPr>
            <a:r>
              <a:rPr lang="en-US" dirty="0"/>
              <a:t>    # stores the reverse of a number</a:t>
            </a:r>
          </a:p>
          <a:p>
            <a:pPr marL="0" indent="0">
              <a:buNone/>
            </a:pPr>
            <a:r>
              <a:rPr lang="en-US" dirty="0"/>
              <a:t>    x = (x * 10) + (n % 10);</a:t>
            </a:r>
          </a:p>
          <a:p>
            <a:pPr marL="0" indent="0">
              <a:buNone/>
            </a:pPr>
            <a:r>
              <a:rPr lang="en-US" dirty="0"/>
              <a:t>    return reverse(n // 10, x);</a:t>
            </a:r>
          </a:p>
          <a:p>
            <a:pPr marL="0" indent="0">
              <a:buNone/>
            </a:pPr>
            <a:r>
              <a:rPr lang="en-US" dirty="0"/>
              <a:t>num=int(input("x: "))</a:t>
            </a:r>
          </a:p>
          <a:p>
            <a:pPr marL="0" indent="0">
              <a:buNone/>
            </a:pPr>
            <a:r>
              <a:rPr lang="en-US" dirty="0"/>
              <a:t>print(reverse(num,0))</a:t>
            </a:r>
            <a:endParaRPr lang="en-IN" dirty="0"/>
          </a:p>
        </p:txBody>
      </p:sp>
    </p:spTree>
    <p:extLst>
      <p:ext uri="{BB962C8B-B14F-4D97-AF65-F5344CB8AC3E}">
        <p14:creationId xmlns:p14="http://schemas.microsoft.com/office/powerpoint/2010/main" val="208505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888</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L7-Recursion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L7-Recursion</dc:title>
  <dc:creator>Salil Batra</dc:creator>
  <cp:lastModifiedBy>Salil Batra</cp:lastModifiedBy>
  <cp:revision>1</cp:revision>
  <dcterms:created xsi:type="dcterms:W3CDTF">2022-10-13T16:38:29Z</dcterms:created>
  <dcterms:modified xsi:type="dcterms:W3CDTF">2022-10-31T04:34:01Z</dcterms:modified>
</cp:coreProperties>
</file>